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32399288" cy="43200638"/>
  <p:notesSz cx="15074900" cy="201041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4" d="100"/>
          <a:sy n="24" d="100"/>
        </p:scale>
        <p:origin x="6120" y="3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1D-43DE-8C9B-234F16CCAA4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1D-43DE-8C9B-234F16CCAA4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1D-43DE-8C9B-234F16CCA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2144255"/>
        <c:axId val="1192145215"/>
        <c:axId val="0"/>
      </c:bar3DChart>
      <c:catAx>
        <c:axId val="119214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2145215"/>
        <c:crosses val="autoZero"/>
        <c:auto val="1"/>
        <c:lblAlgn val="ctr"/>
        <c:lblOffset val="100"/>
        <c:noMultiLvlLbl val="0"/>
      </c:catAx>
      <c:valAx>
        <c:axId val="1192145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2144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5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31-40F3-935D-E62BD8254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31-40F3-935D-E62BD8254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31-40F3-935D-E62BD82548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631-40F3-935D-E62BD8254854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31-40F3-935D-E62BD8254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AE-4FE5-8376-270ABBB8986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AE-4FE5-8376-270ABBB8986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AE-4FE5-8376-270ABBB89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017375"/>
        <c:axId val="1188017855"/>
      </c:lineChart>
      <c:catAx>
        <c:axId val="1188017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88017855"/>
        <c:crosses val="autoZero"/>
        <c:auto val="1"/>
        <c:lblAlgn val="ctr"/>
        <c:lblOffset val="100"/>
        <c:noMultiLvlLbl val="0"/>
      </c:catAx>
      <c:valAx>
        <c:axId val="1188017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88017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30970" y="13392199"/>
            <a:ext cx="275509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861940" y="24192358"/>
            <a:ext cx="226890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20645" y="9936148"/>
            <a:ext cx="140996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6692660" y="9936148"/>
            <a:ext cx="140996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91" y="16285"/>
            <a:ext cx="32382928" cy="4316806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691" y="16285"/>
            <a:ext cx="32382928" cy="43168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838159" y="1329021"/>
            <a:ext cx="3326082" cy="20113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9754791" y="2658966"/>
            <a:ext cx="85980" cy="84600"/>
          </a:xfrm>
          <a:custGeom>
            <a:avLst/>
            <a:gdLst/>
            <a:ahLst/>
            <a:cxnLst/>
            <a:rect l="l" t="t" r="r" b="b"/>
            <a:pathLst>
              <a:path w="40004" h="39369">
                <a:moveTo>
                  <a:pt x="25330" y="0"/>
                </a:moveTo>
                <a:lnTo>
                  <a:pt x="14421" y="0"/>
                </a:lnTo>
                <a:lnTo>
                  <a:pt x="9448" y="2187"/>
                </a:lnTo>
                <a:lnTo>
                  <a:pt x="2239" y="9255"/>
                </a:lnTo>
                <a:lnTo>
                  <a:pt x="0" y="14152"/>
                </a:lnTo>
                <a:lnTo>
                  <a:pt x="0" y="24945"/>
                </a:lnTo>
                <a:lnTo>
                  <a:pt x="2239" y="29841"/>
                </a:lnTo>
                <a:lnTo>
                  <a:pt x="9448" y="36909"/>
                </a:lnTo>
                <a:lnTo>
                  <a:pt x="14421" y="39099"/>
                </a:lnTo>
                <a:lnTo>
                  <a:pt x="25330" y="39099"/>
                </a:lnTo>
                <a:lnTo>
                  <a:pt x="30303" y="36909"/>
                </a:lnTo>
                <a:lnTo>
                  <a:pt x="34595" y="32697"/>
                </a:lnTo>
                <a:lnTo>
                  <a:pt x="16138" y="32697"/>
                </a:lnTo>
                <a:lnTo>
                  <a:pt x="12757" y="31219"/>
                </a:lnTo>
                <a:lnTo>
                  <a:pt x="7911" y="26462"/>
                </a:lnTo>
                <a:lnTo>
                  <a:pt x="6401" y="23172"/>
                </a:lnTo>
                <a:lnTo>
                  <a:pt x="6401" y="15925"/>
                </a:lnTo>
                <a:lnTo>
                  <a:pt x="7911" y="12635"/>
                </a:lnTo>
                <a:lnTo>
                  <a:pt x="12750" y="7886"/>
                </a:lnTo>
                <a:lnTo>
                  <a:pt x="16138" y="6399"/>
                </a:lnTo>
                <a:lnTo>
                  <a:pt x="34595" y="6399"/>
                </a:lnTo>
                <a:lnTo>
                  <a:pt x="30303" y="2187"/>
                </a:lnTo>
                <a:lnTo>
                  <a:pt x="25330" y="0"/>
                </a:lnTo>
                <a:close/>
              </a:path>
              <a:path w="40004" h="39369">
                <a:moveTo>
                  <a:pt x="34595" y="6399"/>
                </a:moveTo>
                <a:lnTo>
                  <a:pt x="23614" y="6399"/>
                </a:lnTo>
                <a:lnTo>
                  <a:pt x="26987" y="7886"/>
                </a:lnTo>
                <a:lnTo>
                  <a:pt x="31840" y="12635"/>
                </a:lnTo>
                <a:lnTo>
                  <a:pt x="33339" y="15925"/>
                </a:lnTo>
                <a:lnTo>
                  <a:pt x="33339" y="23172"/>
                </a:lnTo>
                <a:lnTo>
                  <a:pt x="31840" y="26462"/>
                </a:lnTo>
                <a:lnTo>
                  <a:pt x="26972" y="31219"/>
                </a:lnTo>
                <a:lnTo>
                  <a:pt x="23614" y="32697"/>
                </a:lnTo>
                <a:lnTo>
                  <a:pt x="34595" y="32697"/>
                </a:lnTo>
                <a:lnTo>
                  <a:pt x="37505" y="29841"/>
                </a:lnTo>
                <a:lnTo>
                  <a:pt x="39738" y="24945"/>
                </a:lnTo>
                <a:lnTo>
                  <a:pt x="39738" y="14152"/>
                </a:lnTo>
                <a:lnTo>
                  <a:pt x="37505" y="9255"/>
                </a:lnTo>
                <a:lnTo>
                  <a:pt x="34595" y="6399"/>
                </a:lnTo>
                <a:close/>
              </a:path>
            </a:pathLst>
          </a:custGeom>
          <a:solidFill>
            <a:srgbClr val="112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259544" y="2767249"/>
            <a:ext cx="940007" cy="1116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541186" y="2533785"/>
            <a:ext cx="260610" cy="1115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23496042" y="2858561"/>
            <a:ext cx="7383326" cy="12281"/>
          </a:xfrm>
          <a:custGeom>
            <a:avLst/>
            <a:gdLst/>
            <a:ahLst/>
            <a:cxnLst/>
            <a:rect l="l" t="t" r="r" b="b"/>
            <a:pathLst>
              <a:path w="3435350" h="5715">
                <a:moveTo>
                  <a:pt x="3434854" y="0"/>
                </a:moveTo>
                <a:lnTo>
                  <a:pt x="0" y="0"/>
                </a:lnTo>
                <a:lnTo>
                  <a:pt x="0" y="5194"/>
                </a:lnTo>
                <a:lnTo>
                  <a:pt x="3434854" y="5194"/>
                </a:lnTo>
                <a:lnTo>
                  <a:pt x="3434854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3496042" y="2858561"/>
            <a:ext cx="7383326" cy="12281"/>
          </a:xfrm>
          <a:custGeom>
            <a:avLst/>
            <a:gdLst/>
            <a:ahLst/>
            <a:cxnLst/>
            <a:rect l="l" t="t" r="r" b="b"/>
            <a:pathLst>
              <a:path w="3435350" h="5715">
                <a:moveTo>
                  <a:pt x="3434854" y="5194"/>
                </a:moveTo>
                <a:lnTo>
                  <a:pt x="0" y="5194"/>
                </a:lnTo>
                <a:lnTo>
                  <a:pt x="0" y="0"/>
                </a:lnTo>
                <a:lnTo>
                  <a:pt x="3434854" y="0"/>
                </a:lnTo>
                <a:lnTo>
                  <a:pt x="3434854" y="5194"/>
                </a:lnTo>
                <a:close/>
              </a:path>
            </a:pathLst>
          </a:custGeom>
          <a:ln w="3175">
            <a:solidFill>
              <a:srgbClr val="7373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0647" y="1728026"/>
            <a:ext cx="291716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0647" y="9936148"/>
            <a:ext cx="291716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020398" y="40176597"/>
            <a:ext cx="1037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20647" y="40176597"/>
            <a:ext cx="7454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3337315" y="40176597"/>
            <a:ext cx="74549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82431">
        <a:defRPr>
          <a:latin typeface="+mn-lt"/>
          <a:ea typeface="+mn-ea"/>
          <a:cs typeface="+mn-cs"/>
        </a:defRPr>
      </a:lvl2pPr>
      <a:lvl3pPr marL="1964863">
        <a:defRPr>
          <a:latin typeface="+mn-lt"/>
          <a:ea typeface="+mn-ea"/>
          <a:cs typeface="+mn-cs"/>
        </a:defRPr>
      </a:lvl3pPr>
      <a:lvl4pPr marL="2947294">
        <a:defRPr>
          <a:latin typeface="+mn-lt"/>
          <a:ea typeface="+mn-ea"/>
          <a:cs typeface="+mn-cs"/>
        </a:defRPr>
      </a:lvl4pPr>
      <a:lvl5pPr marL="3929725">
        <a:defRPr>
          <a:latin typeface="+mn-lt"/>
          <a:ea typeface="+mn-ea"/>
          <a:cs typeface="+mn-cs"/>
        </a:defRPr>
      </a:lvl5pPr>
      <a:lvl6pPr marL="4912157">
        <a:defRPr>
          <a:latin typeface="+mn-lt"/>
          <a:ea typeface="+mn-ea"/>
          <a:cs typeface="+mn-cs"/>
        </a:defRPr>
      </a:lvl6pPr>
      <a:lvl7pPr marL="5894588">
        <a:defRPr>
          <a:latin typeface="+mn-lt"/>
          <a:ea typeface="+mn-ea"/>
          <a:cs typeface="+mn-cs"/>
        </a:defRPr>
      </a:lvl7pPr>
      <a:lvl8pPr marL="6877020">
        <a:defRPr>
          <a:latin typeface="+mn-lt"/>
          <a:ea typeface="+mn-ea"/>
          <a:cs typeface="+mn-cs"/>
        </a:defRPr>
      </a:lvl8pPr>
      <a:lvl9pPr marL="785945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82431">
        <a:defRPr>
          <a:latin typeface="+mn-lt"/>
          <a:ea typeface="+mn-ea"/>
          <a:cs typeface="+mn-cs"/>
        </a:defRPr>
      </a:lvl2pPr>
      <a:lvl3pPr marL="1964863">
        <a:defRPr>
          <a:latin typeface="+mn-lt"/>
          <a:ea typeface="+mn-ea"/>
          <a:cs typeface="+mn-cs"/>
        </a:defRPr>
      </a:lvl3pPr>
      <a:lvl4pPr marL="2947294">
        <a:defRPr>
          <a:latin typeface="+mn-lt"/>
          <a:ea typeface="+mn-ea"/>
          <a:cs typeface="+mn-cs"/>
        </a:defRPr>
      </a:lvl4pPr>
      <a:lvl5pPr marL="3929725">
        <a:defRPr>
          <a:latin typeface="+mn-lt"/>
          <a:ea typeface="+mn-ea"/>
          <a:cs typeface="+mn-cs"/>
        </a:defRPr>
      </a:lvl5pPr>
      <a:lvl6pPr marL="4912157">
        <a:defRPr>
          <a:latin typeface="+mn-lt"/>
          <a:ea typeface="+mn-ea"/>
          <a:cs typeface="+mn-cs"/>
        </a:defRPr>
      </a:lvl6pPr>
      <a:lvl7pPr marL="5894588">
        <a:defRPr>
          <a:latin typeface="+mn-lt"/>
          <a:ea typeface="+mn-ea"/>
          <a:cs typeface="+mn-cs"/>
        </a:defRPr>
      </a:lvl7pPr>
      <a:lvl8pPr marL="6877020">
        <a:defRPr>
          <a:latin typeface="+mn-lt"/>
          <a:ea typeface="+mn-ea"/>
          <a:cs typeface="+mn-cs"/>
        </a:defRPr>
      </a:lvl8pPr>
      <a:lvl9pPr marL="785945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chart" Target="../charts/chart3.xml"/><Relationship Id="rId5" Type="http://schemas.openxmlformats.org/officeDocument/2006/relationships/image" Target="../media/image9.png"/><Relationship Id="rId10" Type="http://schemas.openxmlformats.org/officeDocument/2006/relationships/chart" Target="../charts/chart2.xml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962265" y="937090"/>
            <a:ext cx="7032725" cy="2791804"/>
            <a:chOff x="857041" y="627078"/>
            <a:chExt cx="3272790" cy="12992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2742" y="1592641"/>
              <a:ext cx="1816843" cy="2377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83383" y="1055419"/>
              <a:ext cx="1404620" cy="411480"/>
            </a:xfrm>
            <a:custGeom>
              <a:avLst/>
              <a:gdLst/>
              <a:ahLst/>
              <a:cxnLst/>
              <a:rect l="l" t="t" r="r" b="b"/>
              <a:pathLst>
                <a:path w="1404620" h="411480">
                  <a:moveTo>
                    <a:pt x="482015" y="5562"/>
                  </a:moveTo>
                  <a:lnTo>
                    <a:pt x="330504" y="5562"/>
                  </a:lnTo>
                  <a:lnTo>
                    <a:pt x="330504" y="11112"/>
                  </a:lnTo>
                  <a:lnTo>
                    <a:pt x="344271" y="13411"/>
                  </a:lnTo>
                  <a:lnTo>
                    <a:pt x="356235" y="16459"/>
                  </a:lnTo>
                  <a:lnTo>
                    <a:pt x="392252" y="42570"/>
                  </a:lnTo>
                  <a:lnTo>
                    <a:pt x="402082" y="98856"/>
                  </a:lnTo>
                  <a:lnTo>
                    <a:pt x="402590" y="121996"/>
                  </a:lnTo>
                  <a:lnTo>
                    <a:pt x="402590" y="223812"/>
                  </a:lnTo>
                  <a:lnTo>
                    <a:pt x="401066" y="262420"/>
                  </a:lnTo>
                  <a:lnTo>
                    <a:pt x="394957" y="301015"/>
                  </a:lnTo>
                  <a:lnTo>
                    <a:pt x="380898" y="336562"/>
                  </a:lnTo>
                  <a:lnTo>
                    <a:pt x="355244" y="366001"/>
                  </a:lnTo>
                  <a:lnTo>
                    <a:pt x="314921" y="385978"/>
                  </a:lnTo>
                  <a:lnTo>
                    <a:pt x="272707" y="392760"/>
                  </a:lnTo>
                  <a:lnTo>
                    <a:pt x="255968" y="393217"/>
                  </a:lnTo>
                  <a:lnTo>
                    <a:pt x="241109" y="392633"/>
                  </a:lnTo>
                  <a:lnTo>
                    <a:pt x="201599" y="384048"/>
                  </a:lnTo>
                  <a:lnTo>
                    <a:pt x="161277" y="357936"/>
                  </a:lnTo>
                  <a:lnTo>
                    <a:pt x="135623" y="316852"/>
                  </a:lnTo>
                  <a:lnTo>
                    <a:pt x="126682" y="277634"/>
                  </a:lnTo>
                  <a:lnTo>
                    <a:pt x="125742" y="245948"/>
                  </a:lnTo>
                  <a:lnTo>
                    <a:pt x="125323" y="230022"/>
                  </a:lnTo>
                  <a:lnTo>
                    <a:pt x="125234" y="221792"/>
                  </a:lnTo>
                  <a:lnTo>
                    <a:pt x="125323" y="88493"/>
                  </a:lnTo>
                  <a:lnTo>
                    <a:pt x="126860" y="47028"/>
                  </a:lnTo>
                  <a:lnTo>
                    <a:pt x="157200" y="15925"/>
                  </a:lnTo>
                  <a:lnTo>
                    <a:pt x="182041" y="11112"/>
                  </a:lnTo>
                  <a:lnTo>
                    <a:pt x="182041" y="5562"/>
                  </a:lnTo>
                  <a:lnTo>
                    <a:pt x="0" y="5562"/>
                  </a:lnTo>
                  <a:lnTo>
                    <a:pt x="0" y="11112"/>
                  </a:lnTo>
                  <a:lnTo>
                    <a:pt x="7721" y="12103"/>
                  </a:lnTo>
                  <a:lnTo>
                    <a:pt x="15036" y="13398"/>
                  </a:lnTo>
                  <a:lnTo>
                    <a:pt x="51917" y="33134"/>
                  </a:lnTo>
                  <a:lnTo>
                    <a:pt x="58648" y="68872"/>
                  </a:lnTo>
                  <a:lnTo>
                    <a:pt x="58623" y="184315"/>
                  </a:lnTo>
                  <a:lnTo>
                    <a:pt x="58026" y="269913"/>
                  </a:lnTo>
                  <a:lnTo>
                    <a:pt x="58331" y="276682"/>
                  </a:lnTo>
                  <a:lnTo>
                    <a:pt x="65049" y="315722"/>
                  </a:lnTo>
                  <a:lnTo>
                    <a:pt x="86842" y="357352"/>
                  </a:lnTo>
                  <a:lnTo>
                    <a:pt x="121615" y="386880"/>
                  </a:lnTo>
                  <a:lnTo>
                    <a:pt x="160972" y="402653"/>
                  </a:lnTo>
                  <a:lnTo>
                    <a:pt x="214058" y="410464"/>
                  </a:lnTo>
                  <a:lnTo>
                    <a:pt x="235191" y="410984"/>
                  </a:lnTo>
                  <a:lnTo>
                    <a:pt x="256616" y="410438"/>
                  </a:lnTo>
                  <a:lnTo>
                    <a:pt x="310337" y="402374"/>
                  </a:lnTo>
                  <a:lnTo>
                    <a:pt x="349973" y="386029"/>
                  </a:lnTo>
                  <a:lnTo>
                    <a:pt x="384771" y="355092"/>
                  </a:lnTo>
                  <a:lnTo>
                    <a:pt x="403440" y="319201"/>
                  </a:lnTo>
                  <a:lnTo>
                    <a:pt x="412064" y="276021"/>
                  </a:lnTo>
                  <a:lnTo>
                    <a:pt x="417258" y="129400"/>
                  </a:lnTo>
                  <a:lnTo>
                    <a:pt x="417296" y="122999"/>
                  </a:lnTo>
                  <a:lnTo>
                    <a:pt x="417601" y="110083"/>
                  </a:lnTo>
                  <a:lnTo>
                    <a:pt x="420509" y="71081"/>
                  </a:lnTo>
                  <a:lnTo>
                    <a:pt x="434581" y="31521"/>
                  </a:lnTo>
                  <a:lnTo>
                    <a:pt x="471297" y="12814"/>
                  </a:lnTo>
                  <a:lnTo>
                    <a:pt x="482015" y="11112"/>
                  </a:lnTo>
                  <a:lnTo>
                    <a:pt x="482015" y="5562"/>
                  </a:lnTo>
                  <a:close/>
                </a:path>
                <a:path w="1404620" h="411480">
                  <a:moveTo>
                    <a:pt x="964641" y="108305"/>
                  </a:moveTo>
                  <a:lnTo>
                    <a:pt x="945083" y="0"/>
                  </a:lnTo>
                  <a:lnTo>
                    <a:pt x="938110" y="1854"/>
                  </a:lnTo>
                  <a:lnTo>
                    <a:pt x="931265" y="3543"/>
                  </a:lnTo>
                  <a:lnTo>
                    <a:pt x="884605" y="9436"/>
                  </a:lnTo>
                  <a:lnTo>
                    <a:pt x="862609" y="9512"/>
                  </a:lnTo>
                  <a:lnTo>
                    <a:pt x="790219" y="10477"/>
                  </a:lnTo>
                  <a:lnTo>
                    <a:pt x="656120" y="10553"/>
                  </a:lnTo>
                  <a:lnTo>
                    <a:pt x="568502" y="9093"/>
                  </a:lnTo>
                  <a:lnTo>
                    <a:pt x="518668" y="2781"/>
                  </a:lnTo>
                  <a:lnTo>
                    <a:pt x="500329" y="108305"/>
                  </a:lnTo>
                  <a:lnTo>
                    <a:pt x="505841" y="109956"/>
                  </a:lnTo>
                  <a:lnTo>
                    <a:pt x="508279" y="103301"/>
                  </a:lnTo>
                  <a:lnTo>
                    <a:pt x="511632" y="96456"/>
                  </a:lnTo>
                  <a:lnTo>
                    <a:pt x="534022" y="63588"/>
                  </a:lnTo>
                  <a:lnTo>
                    <a:pt x="560641" y="35966"/>
                  </a:lnTo>
                  <a:lnTo>
                    <a:pt x="598919" y="22072"/>
                  </a:lnTo>
                  <a:lnTo>
                    <a:pt x="634631" y="20459"/>
                  </a:lnTo>
                  <a:lnTo>
                    <a:pt x="652043" y="19989"/>
                  </a:lnTo>
                  <a:lnTo>
                    <a:pt x="697661" y="19989"/>
                  </a:lnTo>
                  <a:lnTo>
                    <a:pt x="697661" y="235483"/>
                  </a:lnTo>
                  <a:lnTo>
                    <a:pt x="697496" y="259842"/>
                  </a:lnTo>
                  <a:lnTo>
                    <a:pt x="696544" y="304546"/>
                  </a:lnTo>
                  <a:lnTo>
                    <a:pt x="696328" y="328612"/>
                  </a:lnTo>
                  <a:lnTo>
                    <a:pt x="691451" y="371094"/>
                  </a:lnTo>
                  <a:lnTo>
                    <a:pt x="659168" y="394309"/>
                  </a:lnTo>
                  <a:lnTo>
                    <a:pt x="628624" y="399872"/>
                  </a:lnTo>
                  <a:lnTo>
                    <a:pt x="628624" y="405434"/>
                  </a:lnTo>
                  <a:lnTo>
                    <a:pt x="827176" y="405434"/>
                  </a:lnTo>
                  <a:lnTo>
                    <a:pt x="827176" y="399872"/>
                  </a:lnTo>
                  <a:lnTo>
                    <a:pt x="820242" y="398627"/>
                  </a:lnTo>
                  <a:lnTo>
                    <a:pt x="812888" y="397103"/>
                  </a:lnTo>
                  <a:lnTo>
                    <a:pt x="776033" y="382168"/>
                  </a:lnTo>
                  <a:lnTo>
                    <a:pt x="764476" y="340664"/>
                  </a:lnTo>
                  <a:lnTo>
                    <a:pt x="764273" y="94830"/>
                  </a:lnTo>
                  <a:lnTo>
                    <a:pt x="764857" y="19989"/>
                  </a:lnTo>
                  <a:lnTo>
                    <a:pt x="816584" y="20091"/>
                  </a:lnTo>
                  <a:lnTo>
                    <a:pt x="827989" y="20459"/>
                  </a:lnTo>
                  <a:lnTo>
                    <a:pt x="842441" y="20548"/>
                  </a:lnTo>
                  <a:lnTo>
                    <a:pt x="880643" y="24714"/>
                  </a:lnTo>
                  <a:lnTo>
                    <a:pt x="915543" y="45999"/>
                  </a:lnTo>
                  <a:lnTo>
                    <a:pt x="943038" y="81915"/>
                  </a:lnTo>
                  <a:lnTo>
                    <a:pt x="959129" y="109956"/>
                  </a:lnTo>
                  <a:lnTo>
                    <a:pt x="964641" y="108305"/>
                  </a:lnTo>
                  <a:close/>
                </a:path>
                <a:path w="1404620" h="411480">
                  <a:moveTo>
                    <a:pt x="1404493" y="299351"/>
                  </a:moveTo>
                  <a:lnTo>
                    <a:pt x="1397774" y="297688"/>
                  </a:lnTo>
                  <a:lnTo>
                    <a:pt x="1390192" y="309194"/>
                  </a:lnTo>
                  <a:lnTo>
                    <a:pt x="1382725" y="319836"/>
                  </a:lnTo>
                  <a:lnTo>
                    <a:pt x="1353553" y="354126"/>
                  </a:lnTo>
                  <a:lnTo>
                    <a:pt x="1322933" y="377456"/>
                  </a:lnTo>
                  <a:lnTo>
                    <a:pt x="1280287" y="392391"/>
                  </a:lnTo>
                  <a:lnTo>
                    <a:pt x="1236802" y="396544"/>
                  </a:lnTo>
                  <a:lnTo>
                    <a:pt x="1210221" y="397103"/>
                  </a:lnTo>
                  <a:lnTo>
                    <a:pt x="1198232" y="396887"/>
                  </a:lnTo>
                  <a:lnTo>
                    <a:pt x="1155585" y="391820"/>
                  </a:lnTo>
                  <a:lnTo>
                    <a:pt x="1131011" y="351015"/>
                  </a:lnTo>
                  <a:lnTo>
                    <a:pt x="1129576" y="325450"/>
                  </a:lnTo>
                  <a:lnTo>
                    <a:pt x="1129576" y="321754"/>
                  </a:lnTo>
                  <a:lnTo>
                    <a:pt x="1129068" y="306476"/>
                  </a:lnTo>
                  <a:lnTo>
                    <a:pt x="1128966" y="300837"/>
                  </a:lnTo>
                  <a:lnTo>
                    <a:pt x="1128966" y="218262"/>
                  </a:lnTo>
                  <a:lnTo>
                    <a:pt x="1129372" y="210680"/>
                  </a:lnTo>
                  <a:lnTo>
                    <a:pt x="1130198" y="205486"/>
                  </a:lnTo>
                  <a:lnTo>
                    <a:pt x="1166444" y="205587"/>
                  </a:lnTo>
                  <a:lnTo>
                    <a:pt x="1210703" y="210451"/>
                  </a:lnTo>
                  <a:lnTo>
                    <a:pt x="1246822" y="230797"/>
                  </a:lnTo>
                  <a:lnTo>
                    <a:pt x="1267180" y="263182"/>
                  </a:lnTo>
                  <a:lnTo>
                    <a:pt x="1277429" y="290461"/>
                  </a:lnTo>
                  <a:lnTo>
                    <a:pt x="1284757" y="290461"/>
                  </a:lnTo>
                  <a:lnTo>
                    <a:pt x="1284757" y="115519"/>
                  </a:lnTo>
                  <a:lnTo>
                    <a:pt x="1277429" y="115519"/>
                  </a:lnTo>
                  <a:lnTo>
                    <a:pt x="1275537" y="123101"/>
                  </a:lnTo>
                  <a:lnTo>
                    <a:pt x="1273530" y="130302"/>
                  </a:lnTo>
                  <a:lnTo>
                    <a:pt x="1256957" y="165506"/>
                  </a:lnTo>
                  <a:lnTo>
                    <a:pt x="1223352" y="187579"/>
                  </a:lnTo>
                  <a:lnTo>
                    <a:pt x="1170813" y="195681"/>
                  </a:lnTo>
                  <a:lnTo>
                    <a:pt x="1147914" y="196596"/>
                  </a:lnTo>
                  <a:lnTo>
                    <a:pt x="1129576" y="196596"/>
                  </a:lnTo>
                  <a:lnTo>
                    <a:pt x="1129576" y="187159"/>
                  </a:lnTo>
                  <a:lnTo>
                    <a:pt x="1129068" y="170230"/>
                  </a:lnTo>
                  <a:lnTo>
                    <a:pt x="1128966" y="162356"/>
                  </a:lnTo>
                  <a:lnTo>
                    <a:pt x="1129030" y="99415"/>
                  </a:lnTo>
                  <a:lnTo>
                    <a:pt x="1129207" y="82753"/>
                  </a:lnTo>
                  <a:lnTo>
                    <a:pt x="1130363" y="40055"/>
                  </a:lnTo>
                  <a:lnTo>
                    <a:pt x="1165402" y="13538"/>
                  </a:lnTo>
                  <a:lnTo>
                    <a:pt x="1178458" y="13335"/>
                  </a:lnTo>
                  <a:lnTo>
                    <a:pt x="1197851" y="13538"/>
                  </a:lnTo>
                  <a:lnTo>
                    <a:pt x="1246873" y="16662"/>
                  </a:lnTo>
                  <a:lnTo>
                    <a:pt x="1285367" y="24434"/>
                  </a:lnTo>
                  <a:lnTo>
                    <a:pt x="1330261" y="53035"/>
                  </a:lnTo>
                  <a:lnTo>
                    <a:pt x="1378229" y="99961"/>
                  </a:lnTo>
                  <a:lnTo>
                    <a:pt x="1384338" y="97193"/>
                  </a:lnTo>
                  <a:lnTo>
                    <a:pt x="1342796" y="5562"/>
                  </a:lnTo>
                  <a:lnTo>
                    <a:pt x="1005560" y="5562"/>
                  </a:lnTo>
                  <a:lnTo>
                    <a:pt x="1005560" y="11099"/>
                  </a:lnTo>
                  <a:lnTo>
                    <a:pt x="1013434" y="12230"/>
                  </a:lnTo>
                  <a:lnTo>
                    <a:pt x="1020533" y="13398"/>
                  </a:lnTo>
                  <a:lnTo>
                    <a:pt x="1052004" y="27216"/>
                  </a:lnTo>
                  <a:lnTo>
                    <a:pt x="1054442" y="29438"/>
                  </a:lnTo>
                  <a:lnTo>
                    <a:pt x="1061859" y="67945"/>
                  </a:lnTo>
                  <a:lnTo>
                    <a:pt x="1062380" y="88861"/>
                  </a:lnTo>
                  <a:lnTo>
                    <a:pt x="1062304" y="252488"/>
                  </a:lnTo>
                  <a:lnTo>
                    <a:pt x="1061161" y="313613"/>
                  </a:lnTo>
                  <a:lnTo>
                    <a:pt x="1061161" y="324713"/>
                  </a:lnTo>
                  <a:lnTo>
                    <a:pt x="1056271" y="364807"/>
                  </a:lnTo>
                  <a:lnTo>
                    <a:pt x="1028471" y="392645"/>
                  </a:lnTo>
                  <a:lnTo>
                    <a:pt x="1000061" y="399872"/>
                  </a:lnTo>
                  <a:lnTo>
                    <a:pt x="1000061" y="405422"/>
                  </a:lnTo>
                  <a:lnTo>
                    <a:pt x="1373949" y="405422"/>
                  </a:lnTo>
                  <a:lnTo>
                    <a:pt x="1404493" y="2993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7034" y="627086"/>
              <a:ext cx="1297940" cy="1299210"/>
            </a:xfrm>
            <a:custGeom>
              <a:avLst/>
              <a:gdLst/>
              <a:ahLst/>
              <a:cxnLst/>
              <a:rect l="l" t="t" r="r" b="b"/>
              <a:pathLst>
                <a:path w="1297939" h="1299210">
                  <a:moveTo>
                    <a:pt x="1274406" y="1220520"/>
                  </a:moveTo>
                  <a:lnTo>
                    <a:pt x="1266799" y="1212380"/>
                  </a:lnTo>
                  <a:lnTo>
                    <a:pt x="520725" y="1155484"/>
                  </a:lnTo>
                  <a:lnTo>
                    <a:pt x="239636" y="718134"/>
                  </a:lnTo>
                  <a:lnTo>
                    <a:pt x="0" y="742937"/>
                  </a:lnTo>
                  <a:lnTo>
                    <a:pt x="518375" y="1298803"/>
                  </a:lnTo>
                  <a:lnTo>
                    <a:pt x="1274406" y="1220520"/>
                  </a:lnTo>
                  <a:close/>
                </a:path>
                <a:path w="1297939" h="1299210">
                  <a:moveTo>
                    <a:pt x="1284008" y="1206906"/>
                  </a:moveTo>
                  <a:lnTo>
                    <a:pt x="1279753" y="1196606"/>
                  </a:lnTo>
                  <a:lnTo>
                    <a:pt x="601091" y="881507"/>
                  </a:lnTo>
                  <a:lnTo>
                    <a:pt x="491363" y="373329"/>
                  </a:lnTo>
                  <a:lnTo>
                    <a:pt x="258254" y="312470"/>
                  </a:lnTo>
                  <a:lnTo>
                    <a:pt x="548601" y="1014882"/>
                  </a:lnTo>
                  <a:lnTo>
                    <a:pt x="1284008" y="1206906"/>
                  </a:lnTo>
                  <a:close/>
                </a:path>
                <a:path w="1297939" h="1299210">
                  <a:moveTo>
                    <a:pt x="1297787" y="1197508"/>
                  </a:moveTo>
                  <a:lnTo>
                    <a:pt x="1272413" y="437870"/>
                  </a:lnTo>
                  <a:lnTo>
                    <a:pt x="651154" y="0"/>
                  </a:lnTo>
                  <a:lnTo>
                    <a:pt x="676529" y="759637"/>
                  </a:lnTo>
                  <a:lnTo>
                    <a:pt x="1297787" y="1197508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1182" y="12635779"/>
            <a:ext cx="9766777" cy="27606061"/>
          </a:xfrm>
          <a:prstGeom prst="rect">
            <a:avLst/>
          </a:prstGeom>
        </p:spPr>
      </p:pic>
      <p:grpSp>
        <p:nvGrpSpPr>
          <p:cNvPr id="81" name="Grupo 80">
            <a:extLst>
              <a:ext uri="{FF2B5EF4-FFF2-40B4-BE49-F238E27FC236}">
                <a16:creationId xmlns:a16="http://schemas.microsoft.com/office/drawing/2014/main" id="{E52B134D-C860-BF3D-5348-A979F7126753}"/>
              </a:ext>
            </a:extLst>
          </p:cNvPr>
          <p:cNvGrpSpPr/>
          <p:nvPr/>
        </p:nvGrpSpPr>
        <p:grpSpPr>
          <a:xfrm>
            <a:off x="12774939" y="12005209"/>
            <a:ext cx="7139262" cy="1380892"/>
            <a:chOff x="12774937" y="12814980"/>
            <a:chExt cx="7139262" cy="1380892"/>
          </a:xfrm>
        </p:grpSpPr>
        <p:sp>
          <p:nvSpPr>
            <p:cNvPr id="13" name="object 13"/>
            <p:cNvSpPr/>
            <p:nvPr/>
          </p:nvSpPr>
          <p:spPr>
            <a:xfrm>
              <a:off x="12775041" y="12814980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001112" y="0"/>
                  </a:moveTo>
                  <a:lnTo>
                    <a:pt x="321165" y="0"/>
                  </a:lnTo>
                  <a:lnTo>
                    <a:pt x="273871" y="3498"/>
                  </a:lnTo>
                  <a:lnTo>
                    <a:pt x="228676" y="13657"/>
                  </a:lnTo>
                  <a:lnTo>
                    <a:pt x="186088" y="29968"/>
                  </a:lnTo>
                  <a:lnTo>
                    <a:pt x="146611" y="51926"/>
                  </a:lnTo>
                  <a:lnTo>
                    <a:pt x="110755" y="79023"/>
                  </a:lnTo>
                  <a:lnTo>
                    <a:pt x="79024" y="110754"/>
                  </a:lnTo>
                  <a:lnTo>
                    <a:pt x="51927" y="146610"/>
                  </a:lnTo>
                  <a:lnTo>
                    <a:pt x="29969" y="186086"/>
                  </a:lnTo>
                  <a:lnTo>
                    <a:pt x="13657" y="228675"/>
                  </a:lnTo>
                  <a:lnTo>
                    <a:pt x="3498" y="273869"/>
                  </a:lnTo>
                  <a:lnTo>
                    <a:pt x="0" y="321163"/>
                  </a:lnTo>
                  <a:lnTo>
                    <a:pt x="3498" y="368458"/>
                  </a:lnTo>
                  <a:lnTo>
                    <a:pt x="13657" y="413653"/>
                  </a:lnTo>
                  <a:lnTo>
                    <a:pt x="29969" y="456242"/>
                  </a:lnTo>
                  <a:lnTo>
                    <a:pt x="51927" y="495718"/>
                  </a:lnTo>
                  <a:lnTo>
                    <a:pt x="79024" y="531574"/>
                  </a:lnTo>
                  <a:lnTo>
                    <a:pt x="110755" y="563304"/>
                  </a:lnTo>
                  <a:lnTo>
                    <a:pt x="146611" y="590402"/>
                  </a:lnTo>
                  <a:lnTo>
                    <a:pt x="186088" y="612360"/>
                  </a:lnTo>
                  <a:lnTo>
                    <a:pt x="228676" y="628671"/>
                  </a:lnTo>
                  <a:lnTo>
                    <a:pt x="273871" y="638830"/>
                  </a:lnTo>
                  <a:lnTo>
                    <a:pt x="321165" y="642328"/>
                  </a:lnTo>
                  <a:lnTo>
                    <a:pt x="3001112" y="642328"/>
                  </a:lnTo>
                  <a:lnTo>
                    <a:pt x="3048406" y="638830"/>
                  </a:lnTo>
                  <a:lnTo>
                    <a:pt x="3093600" y="628671"/>
                  </a:lnTo>
                  <a:lnTo>
                    <a:pt x="3136189" y="612360"/>
                  </a:lnTo>
                  <a:lnTo>
                    <a:pt x="3175664" y="590402"/>
                  </a:lnTo>
                  <a:lnTo>
                    <a:pt x="3211520" y="563304"/>
                  </a:lnTo>
                  <a:lnTo>
                    <a:pt x="3243250" y="531574"/>
                  </a:lnTo>
                  <a:lnTo>
                    <a:pt x="3270348" y="495718"/>
                  </a:lnTo>
                  <a:lnTo>
                    <a:pt x="3292305" y="456242"/>
                  </a:lnTo>
                  <a:lnTo>
                    <a:pt x="3308616" y="413653"/>
                  </a:lnTo>
                  <a:lnTo>
                    <a:pt x="3318775" y="368458"/>
                  </a:lnTo>
                  <a:lnTo>
                    <a:pt x="3322274" y="321164"/>
                  </a:lnTo>
                  <a:lnTo>
                    <a:pt x="3318775" y="273869"/>
                  </a:lnTo>
                  <a:lnTo>
                    <a:pt x="3308616" y="228675"/>
                  </a:lnTo>
                  <a:lnTo>
                    <a:pt x="3292305" y="186086"/>
                  </a:lnTo>
                  <a:lnTo>
                    <a:pt x="3270348" y="146610"/>
                  </a:lnTo>
                  <a:lnTo>
                    <a:pt x="3243250" y="110754"/>
                  </a:lnTo>
                  <a:lnTo>
                    <a:pt x="3211520" y="79023"/>
                  </a:lnTo>
                  <a:lnTo>
                    <a:pt x="3175664" y="51926"/>
                  </a:lnTo>
                  <a:lnTo>
                    <a:pt x="3136189" y="29968"/>
                  </a:lnTo>
                  <a:lnTo>
                    <a:pt x="3093600" y="13657"/>
                  </a:lnTo>
                  <a:lnTo>
                    <a:pt x="3048406" y="3498"/>
                  </a:lnTo>
                  <a:lnTo>
                    <a:pt x="3001112" y="0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74937" y="12814980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21165" y="0"/>
                  </a:moveTo>
                  <a:lnTo>
                    <a:pt x="3001112" y="0"/>
                  </a:lnTo>
                  <a:lnTo>
                    <a:pt x="3048406" y="3498"/>
                  </a:lnTo>
                  <a:lnTo>
                    <a:pt x="3093600" y="13657"/>
                  </a:lnTo>
                  <a:lnTo>
                    <a:pt x="3136189" y="29968"/>
                  </a:lnTo>
                  <a:lnTo>
                    <a:pt x="3175664" y="51926"/>
                  </a:lnTo>
                  <a:lnTo>
                    <a:pt x="3211520" y="79023"/>
                  </a:lnTo>
                  <a:lnTo>
                    <a:pt x="3243250" y="110754"/>
                  </a:lnTo>
                  <a:lnTo>
                    <a:pt x="3270348" y="146610"/>
                  </a:lnTo>
                  <a:lnTo>
                    <a:pt x="3292305" y="186086"/>
                  </a:lnTo>
                  <a:lnTo>
                    <a:pt x="3308616" y="228675"/>
                  </a:lnTo>
                  <a:lnTo>
                    <a:pt x="3318775" y="273869"/>
                  </a:lnTo>
                  <a:lnTo>
                    <a:pt x="3322274" y="321163"/>
                  </a:lnTo>
                  <a:lnTo>
                    <a:pt x="3318775" y="368458"/>
                  </a:lnTo>
                  <a:lnTo>
                    <a:pt x="3308616" y="413653"/>
                  </a:lnTo>
                  <a:lnTo>
                    <a:pt x="3292305" y="456242"/>
                  </a:lnTo>
                  <a:lnTo>
                    <a:pt x="3270348" y="495718"/>
                  </a:lnTo>
                  <a:lnTo>
                    <a:pt x="3243250" y="531574"/>
                  </a:lnTo>
                  <a:lnTo>
                    <a:pt x="3211520" y="563304"/>
                  </a:lnTo>
                  <a:lnTo>
                    <a:pt x="3175664" y="590402"/>
                  </a:lnTo>
                  <a:lnTo>
                    <a:pt x="3136189" y="612360"/>
                  </a:lnTo>
                  <a:lnTo>
                    <a:pt x="3093600" y="628671"/>
                  </a:lnTo>
                  <a:lnTo>
                    <a:pt x="3048406" y="638830"/>
                  </a:lnTo>
                  <a:lnTo>
                    <a:pt x="3001112" y="642328"/>
                  </a:lnTo>
                  <a:lnTo>
                    <a:pt x="321165" y="642328"/>
                  </a:lnTo>
                  <a:lnTo>
                    <a:pt x="273871" y="638830"/>
                  </a:lnTo>
                  <a:lnTo>
                    <a:pt x="228676" y="628671"/>
                  </a:lnTo>
                  <a:lnTo>
                    <a:pt x="186088" y="612360"/>
                  </a:lnTo>
                  <a:lnTo>
                    <a:pt x="146611" y="590402"/>
                  </a:lnTo>
                  <a:lnTo>
                    <a:pt x="110755" y="563304"/>
                  </a:lnTo>
                  <a:lnTo>
                    <a:pt x="79024" y="531574"/>
                  </a:lnTo>
                  <a:lnTo>
                    <a:pt x="51927" y="495718"/>
                  </a:lnTo>
                  <a:lnTo>
                    <a:pt x="29969" y="456242"/>
                  </a:lnTo>
                  <a:lnTo>
                    <a:pt x="13657" y="413653"/>
                  </a:lnTo>
                  <a:lnTo>
                    <a:pt x="3498" y="368458"/>
                  </a:lnTo>
                  <a:lnTo>
                    <a:pt x="0" y="321164"/>
                  </a:lnTo>
                  <a:lnTo>
                    <a:pt x="3498" y="273869"/>
                  </a:lnTo>
                  <a:lnTo>
                    <a:pt x="13657" y="228675"/>
                  </a:lnTo>
                  <a:lnTo>
                    <a:pt x="29969" y="186086"/>
                  </a:lnTo>
                  <a:lnTo>
                    <a:pt x="51927" y="146610"/>
                  </a:lnTo>
                  <a:lnTo>
                    <a:pt x="79024" y="110754"/>
                  </a:lnTo>
                  <a:lnTo>
                    <a:pt x="110755" y="79023"/>
                  </a:lnTo>
                  <a:lnTo>
                    <a:pt x="146611" y="51926"/>
                  </a:lnTo>
                  <a:lnTo>
                    <a:pt x="186088" y="29968"/>
                  </a:lnTo>
                  <a:lnTo>
                    <a:pt x="228676" y="13657"/>
                  </a:lnTo>
                  <a:lnTo>
                    <a:pt x="273871" y="3498"/>
                  </a:lnTo>
                  <a:lnTo>
                    <a:pt x="321165" y="0"/>
                  </a:lnTo>
                  <a:close/>
                </a:path>
              </a:pathLst>
            </a:custGeom>
            <a:ln w="25111">
              <a:solidFill>
                <a:srgbClr val="C8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926498" y="12298570"/>
            <a:ext cx="4845403" cy="888722"/>
          </a:xfrm>
          <a:prstGeom prst="rect">
            <a:avLst/>
          </a:prstGeom>
        </p:spPr>
        <p:txBody>
          <a:bodyPr vert="horz" wrap="square" lIns="0" tIns="28655" rIns="0" bIns="0" rtlCol="0">
            <a:spAutoFit/>
          </a:bodyPr>
          <a:lstStyle/>
          <a:p>
            <a:pPr marL="27290">
              <a:spcBef>
                <a:spcPts val="226"/>
              </a:spcBef>
            </a:pPr>
            <a:r>
              <a:rPr sz="5587" b="1" spc="-86" dirty="0">
                <a:solidFill>
                  <a:srgbClr val="FFFFFF"/>
                </a:solidFill>
                <a:latin typeface="Arial"/>
                <a:cs typeface="Arial"/>
              </a:rPr>
              <a:t>RESULTADOS</a:t>
            </a:r>
            <a:endParaRPr sz="5587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9612" y="12635779"/>
            <a:ext cx="9766772" cy="1337039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9612" y="27530191"/>
            <a:ext cx="9766772" cy="12711651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9DE6F51E-AA9D-7E5E-E0CC-8328896C96EA}"/>
              </a:ext>
            </a:extLst>
          </p:cNvPr>
          <p:cNvGrpSpPr/>
          <p:nvPr/>
        </p:nvGrpSpPr>
        <p:grpSpPr>
          <a:xfrm>
            <a:off x="2323471" y="27050654"/>
            <a:ext cx="7139158" cy="1380892"/>
            <a:chOff x="2323471" y="27050654"/>
            <a:chExt cx="7139158" cy="1380892"/>
          </a:xfrm>
        </p:grpSpPr>
        <p:sp>
          <p:nvSpPr>
            <p:cNvPr id="28" name="object 28"/>
            <p:cNvSpPr/>
            <p:nvPr/>
          </p:nvSpPr>
          <p:spPr>
            <a:xfrm>
              <a:off x="2323471" y="27050654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001110" y="0"/>
                  </a:moveTo>
                  <a:lnTo>
                    <a:pt x="321163" y="0"/>
                  </a:lnTo>
                  <a:lnTo>
                    <a:pt x="273869" y="3498"/>
                  </a:lnTo>
                  <a:lnTo>
                    <a:pt x="228675" y="13657"/>
                  </a:lnTo>
                  <a:lnTo>
                    <a:pt x="186086" y="29968"/>
                  </a:lnTo>
                  <a:lnTo>
                    <a:pt x="146610" y="51926"/>
                  </a:lnTo>
                  <a:lnTo>
                    <a:pt x="110754" y="79023"/>
                  </a:lnTo>
                  <a:lnTo>
                    <a:pt x="79023" y="110754"/>
                  </a:lnTo>
                  <a:lnTo>
                    <a:pt x="51926" y="146610"/>
                  </a:lnTo>
                  <a:lnTo>
                    <a:pt x="29968" y="186086"/>
                  </a:lnTo>
                  <a:lnTo>
                    <a:pt x="13657" y="228674"/>
                  </a:lnTo>
                  <a:lnTo>
                    <a:pt x="3498" y="273869"/>
                  </a:lnTo>
                  <a:lnTo>
                    <a:pt x="0" y="321163"/>
                  </a:lnTo>
                  <a:lnTo>
                    <a:pt x="3498" y="368458"/>
                  </a:lnTo>
                  <a:lnTo>
                    <a:pt x="13657" y="413653"/>
                  </a:lnTo>
                  <a:lnTo>
                    <a:pt x="29968" y="456242"/>
                  </a:lnTo>
                  <a:lnTo>
                    <a:pt x="51926" y="495718"/>
                  </a:lnTo>
                  <a:lnTo>
                    <a:pt x="79023" y="531574"/>
                  </a:lnTo>
                  <a:lnTo>
                    <a:pt x="110754" y="563304"/>
                  </a:lnTo>
                  <a:lnTo>
                    <a:pt x="146610" y="590402"/>
                  </a:lnTo>
                  <a:lnTo>
                    <a:pt x="186086" y="612360"/>
                  </a:lnTo>
                  <a:lnTo>
                    <a:pt x="228675" y="628671"/>
                  </a:lnTo>
                  <a:lnTo>
                    <a:pt x="273869" y="638830"/>
                  </a:lnTo>
                  <a:lnTo>
                    <a:pt x="321163" y="642328"/>
                  </a:lnTo>
                  <a:lnTo>
                    <a:pt x="3001110" y="642328"/>
                  </a:lnTo>
                  <a:lnTo>
                    <a:pt x="3048404" y="638830"/>
                  </a:lnTo>
                  <a:lnTo>
                    <a:pt x="3093598" y="628671"/>
                  </a:lnTo>
                  <a:lnTo>
                    <a:pt x="3136187" y="612360"/>
                  </a:lnTo>
                  <a:lnTo>
                    <a:pt x="3175662" y="590402"/>
                  </a:lnTo>
                  <a:lnTo>
                    <a:pt x="3211518" y="563304"/>
                  </a:lnTo>
                  <a:lnTo>
                    <a:pt x="3243249" y="531574"/>
                  </a:lnTo>
                  <a:lnTo>
                    <a:pt x="3270346" y="495718"/>
                  </a:lnTo>
                  <a:lnTo>
                    <a:pt x="3292303" y="456242"/>
                  </a:lnTo>
                  <a:lnTo>
                    <a:pt x="3308615" y="413653"/>
                  </a:lnTo>
                  <a:lnTo>
                    <a:pt x="3318773" y="368458"/>
                  </a:lnTo>
                  <a:lnTo>
                    <a:pt x="3322272" y="321164"/>
                  </a:lnTo>
                  <a:lnTo>
                    <a:pt x="3318773" y="273869"/>
                  </a:lnTo>
                  <a:lnTo>
                    <a:pt x="3308615" y="228674"/>
                  </a:lnTo>
                  <a:lnTo>
                    <a:pt x="3292303" y="186086"/>
                  </a:lnTo>
                  <a:lnTo>
                    <a:pt x="3270346" y="146610"/>
                  </a:lnTo>
                  <a:lnTo>
                    <a:pt x="3243249" y="110754"/>
                  </a:lnTo>
                  <a:lnTo>
                    <a:pt x="3211518" y="79023"/>
                  </a:lnTo>
                  <a:lnTo>
                    <a:pt x="3175662" y="51926"/>
                  </a:lnTo>
                  <a:lnTo>
                    <a:pt x="3136187" y="29968"/>
                  </a:lnTo>
                  <a:lnTo>
                    <a:pt x="3093598" y="13657"/>
                  </a:lnTo>
                  <a:lnTo>
                    <a:pt x="3048404" y="3498"/>
                  </a:lnTo>
                  <a:lnTo>
                    <a:pt x="3001110" y="0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23471" y="27050654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21163" y="0"/>
                  </a:moveTo>
                  <a:lnTo>
                    <a:pt x="3001110" y="0"/>
                  </a:lnTo>
                  <a:lnTo>
                    <a:pt x="3048404" y="3498"/>
                  </a:lnTo>
                  <a:lnTo>
                    <a:pt x="3093598" y="13657"/>
                  </a:lnTo>
                  <a:lnTo>
                    <a:pt x="3136187" y="29968"/>
                  </a:lnTo>
                  <a:lnTo>
                    <a:pt x="3175662" y="51926"/>
                  </a:lnTo>
                  <a:lnTo>
                    <a:pt x="3211518" y="79023"/>
                  </a:lnTo>
                  <a:lnTo>
                    <a:pt x="3243249" y="110754"/>
                  </a:lnTo>
                  <a:lnTo>
                    <a:pt x="3270346" y="146610"/>
                  </a:lnTo>
                  <a:lnTo>
                    <a:pt x="3292303" y="186086"/>
                  </a:lnTo>
                  <a:lnTo>
                    <a:pt x="3308615" y="228674"/>
                  </a:lnTo>
                  <a:lnTo>
                    <a:pt x="3318773" y="273869"/>
                  </a:lnTo>
                  <a:lnTo>
                    <a:pt x="3322272" y="321163"/>
                  </a:lnTo>
                  <a:lnTo>
                    <a:pt x="3318773" y="368458"/>
                  </a:lnTo>
                  <a:lnTo>
                    <a:pt x="3308615" y="413653"/>
                  </a:lnTo>
                  <a:lnTo>
                    <a:pt x="3292303" y="456242"/>
                  </a:lnTo>
                  <a:lnTo>
                    <a:pt x="3270346" y="495718"/>
                  </a:lnTo>
                  <a:lnTo>
                    <a:pt x="3243249" y="531574"/>
                  </a:lnTo>
                  <a:lnTo>
                    <a:pt x="3211518" y="563304"/>
                  </a:lnTo>
                  <a:lnTo>
                    <a:pt x="3175662" y="590402"/>
                  </a:lnTo>
                  <a:lnTo>
                    <a:pt x="3136187" y="612360"/>
                  </a:lnTo>
                  <a:lnTo>
                    <a:pt x="3093598" y="628671"/>
                  </a:lnTo>
                  <a:lnTo>
                    <a:pt x="3048404" y="638830"/>
                  </a:lnTo>
                  <a:lnTo>
                    <a:pt x="3001110" y="642328"/>
                  </a:lnTo>
                  <a:lnTo>
                    <a:pt x="321163" y="642328"/>
                  </a:lnTo>
                  <a:lnTo>
                    <a:pt x="273869" y="638830"/>
                  </a:lnTo>
                  <a:lnTo>
                    <a:pt x="228675" y="628671"/>
                  </a:lnTo>
                  <a:lnTo>
                    <a:pt x="186086" y="612360"/>
                  </a:lnTo>
                  <a:lnTo>
                    <a:pt x="146610" y="590402"/>
                  </a:lnTo>
                  <a:lnTo>
                    <a:pt x="110754" y="563304"/>
                  </a:lnTo>
                  <a:lnTo>
                    <a:pt x="79023" y="531574"/>
                  </a:lnTo>
                  <a:lnTo>
                    <a:pt x="51926" y="495718"/>
                  </a:lnTo>
                  <a:lnTo>
                    <a:pt x="29968" y="456242"/>
                  </a:lnTo>
                  <a:lnTo>
                    <a:pt x="13657" y="413653"/>
                  </a:lnTo>
                  <a:lnTo>
                    <a:pt x="3498" y="368458"/>
                  </a:lnTo>
                  <a:lnTo>
                    <a:pt x="0" y="321164"/>
                  </a:lnTo>
                  <a:lnTo>
                    <a:pt x="3498" y="273869"/>
                  </a:lnTo>
                  <a:lnTo>
                    <a:pt x="13657" y="228674"/>
                  </a:lnTo>
                  <a:lnTo>
                    <a:pt x="29968" y="186086"/>
                  </a:lnTo>
                  <a:lnTo>
                    <a:pt x="51926" y="146610"/>
                  </a:lnTo>
                  <a:lnTo>
                    <a:pt x="79023" y="110754"/>
                  </a:lnTo>
                  <a:lnTo>
                    <a:pt x="110754" y="79023"/>
                  </a:lnTo>
                  <a:lnTo>
                    <a:pt x="146610" y="51926"/>
                  </a:lnTo>
                  <a:lnTo>
                    <a:pt x="186086" y="29968"/>
                  </a:lnTo>
                  <a:lnTo>
                    <a:pt x="228675" y="13657"/>
                  </a:lnTo>
                  <a:lnTo>
                    <a:pt x="273869" y="3498"/>
                  </a:lnTo>
                  <a:lnTo>
                    <a:pt x="321163" y="0"/>
                  </a:lnTo>
                  <a:close/>
                </a:path>
              </a:pathLst>
            </a:custGeom>
            <a:ln w="25111">
              <a:solidFill>
                <a:srgbClr val="C8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760255" y="12635780"/>
            <a:ext cx="9766770" cy="13370392"/>
          </a:xfrm>
          <a:prstGeom prst="rect">
            <a:avLst/>
          </a:prstGeom>
        </p:spPr>
      </p:pic>
      <p:grpSp>
        <p:nvGrpSpPr>
          <p:cNvPr id="80" name="Grupo 79">
            <a:extLst>
              <a:ext uri="{FF2B5EF4-FFF2-40B4-BE49-F238E27FC236}">
                <a16:creationId xmlns:a16="http://schemas.microsoft.com/office/drawing/2014/main" id="{E51F4AAF-8635-C21C-A6C0-C5855D0F9BD6}"/>
              </a:ext>
            </a:extLst>
          </p:cNvPr>
          <p:cNvGrpSpPr/>
          <p:nvPr/>
        </p:nvGrpSpPr>
        <p:grpSpPr>
          <a:xfrm>
            <a:off x="23074061" y="12005211"/>
            <a:ext cx="7139158" cy="1380892"/>
            <a:chOff x="23074112" y="12814982"/>
            <a:chExt cx="7139158" cy="1380892"/>
          </a:xfrm>
        </p:grpSpPr>
        <p:sp>
          <p:nvSpPr>
            <p:cNvPr id="31" name="object 31"/>
            <p:cNvSpPr/>
            <p:nvPr/>
          </p:nvSpPr>
          <p:spPr>
            <a:xfrm>
              <a:off x="23074112" y="1281498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19" h="642620">
                  <a:moveTo>
                    <a:pt x="3001111" y="0"/>
                  </a:moveTo>
                  <a:lnTo>
                    <a:pt x="321164" y="0"/>
                  </a:lnTo>
                  <a:lnTo>
                    <a:pt x="273871" y="3498"/>
                  </a:lnTo>
                  <a:lnTo>
                    <a:pt x="228676" y="13657"/>
                  </a:lnTo>
                  <a:lnTo>
                    <a:pt x="186087" y="29968"/>
                  </a:lnTo>
                  <a:lnTo>
                    <a:pt x="146611" y="51926"/>
                  </a:lnTo>
                  <a:lnTo>
                    <a:pt x="110754" y="79023"/>
                  </a:lnTo>
                  <a:lnTo>
                    <a:pt x="79024" y="110754"/>
                  </a:lnTo>
                  <a:lnTo>
                    <a:pt x="51926" y="146610"/>
                  </a:lnTo>
                  <a:lnTo>
                    <a:pt x="29968" y="186086"/>
                  </a:lnTo>
                  <a:lnTo>
                    <a:pt x="13657" y="228675"/>
                  </a:lnTo>
                  <a:lnTo>
                    <a:pt x="3498" y="273869"/>
                  </a:lnTo>
                  <a:lnTo>
                    <a:pt x="0" y="321163"/>
                  </a:lnTo>
                  <a:lnTo>
                    <a:pt x="3498" y="368458"/>
                  </a:lnTo>
                  <a:lnTo>
                    <a:pt x="13657" y="413653"/>
                  </a:lnTo>
                  <a:lnTo>
                    <a:pt x="29968" y="456242"/>
                  </a:lnTo>
                  <a:lnTo>
                    <a:pt x="51926" y="495718"/>
                  </a:lnTo>
                  <a:lnTo>
                    <a:pt x="79024" y="531574"/>
                  </a:lnTo>
                  <a:lnTo>
                    <a:pt x="110754" y="563304"/>
                  </a:lnTo>
                  <a:lnTo>
                    <a:pt x="146611" y="590402"/>
                  </a:lnTo>
                  <a:lnTo>
                    <a:pt x="186087" y="612360"/>
                  </a:lnTo>
                  <a:lnTo>
                    <a:pt x="228676" y="628671"/>
                  </a:lnTo>
                  <a:lnTo>
                    <a:pt x="273871" y="638830"/>
                  </a:lnTo>
                  <a:lnTo>
                    <a:pt x="321164" y="642328"/>
                  </a:lnTo>
                  <a:lnTo>
                    <a:pt x="3001111" y="642328"/>
                  </a:lnTo>
                  <a:lnTo>
                    <a:pt x="3048405" y="638830"/>
                  </a:lnTo>
                  <a:lnTo>
                    <a:pt x="3093600" y="628671"/>
                  </a:lnTo>
                  <a:lnTo>
                    <a:pt x="3136188" y="612360"/>
                  </a:lnTo>
                  <a:lnTo>
                    <a:pt x="3175664" y="590402"/>
                  </a:lnTo>
                  <a:lnTo>
                    <a:pt x="3211520" y="563304"/>
                  </a:lnTo>
                  <a:lnTo>
                    <a:pt x="3243250" y="531574"/>
                  </a:lnTo>
                  <a:lnTo>
                    <a:pt x="3270347" y="495718"/>
                  </a:lnTo>
                  <a:lnTo>
                    <a:pt x="3292304" y="456242"/>
                  </a:lnTo>
                  <a:lnTo>
                    <a:pt x="3308616" y="413653"/>
                  </a:lnTo>
                  <a:lnTo>
                    <a:pt x="3318774" y="368458"/>
                  </a:lnTo>
                  <a:lnTo>
                    <a:pt x="3322273" y="321164"/>
                  </a:lnTo>
                  <a:lnTo>
                    <a:pt x="3318774" y="273869"/>
                  </a:lnTo>
                  <a:lnTo>
                    <a:pt x="3308616" y="228675"/>
                  </a:lnTo>
                  <a:lnTo>
                    <a:pt x="3292304" y="186086"/>
                  </a:lnTo>
                  <a:lnTo>
                    <a:pt x="3270347" y="146610"/>
                  </a:lnTo>
                  <a:lnTo>
                    <a:pt x="3243250" y="110754"/>
                  </a:lnTo>
                  <a:lnTo>
                    <a:pt x="3211520" y="79023"/>
                  </a:lnTo>
                  <a:lnTo>
                    <a:pt x="3175664" y="51926"/>
                  </a:lnTo>
                  <a:lnTo>
                    <a:pt x="3136188" y="29968"/>
                  </a:lnTo>
                  <a:lnTo>
                    <a:pt x="3093600" y="13657"/>
                  </a:lnTo>
                  <a:lnTo>
                    <a:pt x="3048405" y="3498"/>
                  </a:lnTo>
                  <a:lnTo>
                    <a:pt x="3001111" y="0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074112" y="1281498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19" h="642620">
                  <a:moveTo>
                    <a:pt x="321164" y="0"/>
                  </a:moveTo>
                  <a:lnTo>
                    <a:pt x="3001111" y="0"/>
                  </a:lnTo>
                  <a:lnTo>
                    <a:pt x="3048405" y="3498"/>
                  </a:lnTo>
                  <a:lnTo>
                    <a:pt x="3093600" y="13657"/>
                  </a:lnTo>
                  <a:lnTo>
                    <a:pt x="3136188" y="29968"/>
                  </a:lnTo>
                  <a:lnTo>
                    <a:pt x="3175664" y="51926"/>
                  </a:lnTo>
                  <a:lnTo>
                    <a:pt x="3211520" y="79023"/>
                  </a:lnTo>
                  <a:lnTo>
                    <a:pt x="3243250" y="110754"/>
                  </a:lnTo>
                  <a:lnTo>
                    <a:pt x="3270347" y="146610"/>
                  </a:lnTo>
                  <a:lnTo>
                    <a:pt x="3292304" y="186086"/>
                  </a:lnTo>
                  <a:lnTo>
                    <a:pt x="3308616" y="228675"/>
                  </a:lnTo>
                  <a:lnTo>
                    <a:pt x="3318774" y="273869"/>
                  </a:lnTo>
                  <a:lnTo>
                    <a:pt x="3322273" y="321163"/>
                  </a:lnTo>
                  <a:lnTo>
                    <a:pt x="3318774" y="368458"/>
                  </a:lnTo>
                  <a:lnTo>
                    <a:pt x="3308616" y="413653"/>
                  </a:lnTo>
                  <a:lnTo>
                    <a:pt x="3292304" y="456242"/>
                  </a:lnTo>
                  <a:lnTo>
                    <a:pt x="3270347" y="495718"/>
                  </a:lnTo>
                  <a:lnTo>
                    <a:pt x="3243250" y="531574"/>
                  </a:lnTo>
                  <a:lnTo>
                    <a:pt x="3211520" y="563304"/>
                  </a:lnTo>
                  <a:lnTo>
                    <a:pt x="3175664" y="590402"/>
                  </a:lnTo>
                  <a:lnTo>
                    <a:pt x="3136188" y="612360"/>
                  </a:lnTo>
                  <a:lnTo>
                    <a:pt x="3093600" y="628671"/>
                  </a:lnTo>
                  <a:lnTo>
                    <a:pt x="3048405" y="638830"/>
                  </a:lnTo>
                  <a:lnTo>
                    <a:pt x="3001111" y="642328"/>
                  </a:lnTo>
                  <a:lnTo>
                    <a:pt x="321164" y="642328"/>
                  </a:lnTo>
                  <a:lnTo>
                    <a:pt x="273871" y="638830"/>
                  </a:lnTo>
                  <a:lnTo>
                    <a:pt x="228676" y="628671"/>
                  </a:lnTo>
                  <a:lnTo>
                    <a:pt x="186087" y="612360"/>
                  </a:lnTo>
                  <a:lnTo>
                    <a:pt x="146611" y="590402"/>
                  </a:lnTo>
                  <a:lnTo>
                    <a:pt x="110754" y="563304"/>
                  </a:lnTo>
                  <a:lnTo>
                    <a:pt x="79024" y="531574"/>
                  </a:lnTo>
                  <a:lnTo>
                    <a:pt x="51926" y="495718"/>
                  </a:lnTo>
                  <a:lnTo>
                    <a:pt x="29968" y="456242"/>
                  </a:lnTo>
                  <a:lnTo>
                    <a:pt x="13657" y="413653"/>
                  </a:lnTo>
                  <a:lnTo>
                    <a:pt x="3498" y="368458"/>
                  </a:lnTo>
                  <a:lnTo>
                    <a:pt x="0" y="321164"/>
                  </a:lnTo>
                  <a:lnTo>
                    <a:pt x="3498" y="273869"/>
                  </a:lnTo>
                  <a:lnTo>
                    <a:pt x="13657" y="228675"/>
                  </a:lnTo>
                  <a:lnTo>
                    <a:pt x="29968" y="186086"/>
                  </a:lnTo>
                  <a:lnTo>
                    <a:pt x="51926" y="146610"/>
                  </a:lnTo>
                  <a:lnTo>
                    <a:pt x="79024" y="110754"/>
                  </a:lnTo>
                  <a:lnTo>
                    <a:pt x="110754" y="79023"/>
                  </a:lnTo>
                  <a:lnTo>
                    <a:pt x="146611" y="51926"/>
                  </a:lnTo>
                  <a:lnTo>
                    <a:pt x="186087" y="29968"/>
                  </a:lnTo>
                  <a:lnTo>
                    <a:pt x="228676" y="13657"/>
                  </a:lnTo>
                  <a:lnTo>
                    <a:pt x="273871" y="3498"/>
                  </a:lnTo>
                  <a:lnTo>
                    <a:pt x="321164" y="0"/>
                  </a:lnTo>
                  <a:close/>
                </a:path>
              </a:pathLst>
            </a:custGeom>
            <a:ln w="25111">
              <a:solidFill>
                <a:srgbClr val="C8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163081" y="27327610"/>
            <a:ext cx="5410314" cy="888722"/>
          </a:xfrm>
          <a:prstGeom prst="rect">
            <a:avLst/>
          </a:prstGeom>
        </p:spPr>
        <p:txBody>
          <a:bodyPr vert="horz" wrap="square" lIns="0" tIns="28655" rIns="0" bIns="0" rtlCol="0">
            <a:spAutoFit/>
          </a:bodyPr>
          <a:lstStyle/>
          <a:p>
            <a:pPr marL="27290">
              <a:spcBef>
                <a:spcPts val="226"/>
              </a:spcBef>
            </a:pPr>
            <a:r>
              <a:rPr sz="5587" b="1" spc="-21" dirty="0">
                <a:solidFill>
                  <a:srgbClr val="FFFFFF"/>
                </a:solidFill>
                <a:latin typeface="Arial"/>
                <a:cs typeface="Arial"/>
              </a:rPr>
              <a:t>METODOLOGÍA</a:t>
            </a:r>
            <a:endParaRPr sz="5587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239874" y="12298570"/>
            <a:ext cx="4831758" cy="888722"/>
          </a:xfrm>
          <a:prstGeom prst="rect">
            <a:avLst/>
          </a:prstGeom>
        </p:spPr>
        <p:txBody>
          <a:bodyPr vert="horz" wrap="square" lIns="0" tIns="28655" rIns="0" bIns="0" rtlCol="0">
            <a:spAutoFit/>
          </a:bodyPr>
          <a:lstStyle/>
          <a:p>
            <a:pPr marL="27290">
              <a:spcBef>
                <a:spcPts val="226"/>
              </a:spcBef>
            </a:pPr>
            <a:r>
              <a:rPr sz="5587" b="1" spc="-21" dirty="0">
                <a:solidFill>
                  <a:srgbClr val="FFFFFF"/>
                </a:solidFill>
                <a:latin typeface="Arial"/>
                <a:cs typeface="Arial"/>
              </a:rPr>
              <a:t>CONCLUSIÓN</a:t>
            </a:r>
            <a:endParaRPr sz="5587" dirty="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760254" y="27530189"/>
            <a:ext cx="9766770" cy="12711652"/>
          </a:xfrm>
          <a:prstGeom prst="rect">
            <a:avLst/>
          </a:prstGeom>
        </p:spPr>
      </p:pic>
      <p:grpSp>
        <p:nvGrpSpPr>
          <p:cNvPr id="78" name="Grupo 77">
            <a:extLst>
              <a:ext uri="{FF2B5EF4-FFF2-40B4-BE49-F238E27FC236}">
                <a16:creationId xmlns:a16="http://schemas.microsoft.com/office/drawing/2014/main" id="{44399139-A20E-7D98-C5D8-3055D2A0FD32}"/>
              </a:ext>
            </a:extLst>
          </p:cNvPr>
          <p:cNvGrpSpPr/>
          <p:nvPr/>
        </p:nvGrpSpPr>
        <p:grpSpPr>
          <a:xfrm>
            <a:off x="23074111" y="27050652"/>
            <a:ext cx="7139158" cy="1380892"/>
            <a:chOff x="23074111" y="27050652"/>
            <a:chExt cx="7139158" cy="1380892"/>
          </a:xfrm>
        </p:grpSpPr>
        <p:sp>
          <p:nvSpPr>
            <p:cNvPr id="38" name="object 38"/>
            <p:cNvSpPr/>
            <p:nvPr/>
          </p:nvSpPr>
          <p:spPr>
            <a:xfrm>
              <a:off x="23074111" y="2705065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19" h="642620">
                  <a:moveTo>
                    <a:pt x="3001111" y="0"/>
                  </a:moveTo>
                  <a:lnTo>
                    <a:pt x="321164" y="0"/>
                  </a:lnTo>
                  <a:lnTo>
                    <a:pt x="273871" y="3498"/>
                  </a:lnTo>
                  <a:lnTo>
                    <a:pt x="228676" y="13657"/>
                  </a:lnTo>
                  <a:lnTo>
                    <a:pt x="186087" y="29968"/>
                  </a:lnTo>
                  <a:lnTo>
                    <a:pt x="146611" y="51926"/>
                  </a:lnTo>
                  <a:lnTo>
                    <a:pt x="110754" y="79023"/>
                  </a:lnTo>
                  <a:lnTo>
                    <a:pt x="79024" y="110754"/>
                  </a:lnTo>
                  <a:lnTo>
                    <a:pt x="51926" y="146610"/>
                  </a:lnTo>
                  <a:lnTo>
                    <a:pt x="29968" y="186086"/>
                  </a:lnTo>
                  <a:lnTo>
                    <a:pt x="13657" y="228674"/>
                  </a:lnTo>
                  <a:lnTo>
                    <a:pt x="3498" y="273869"/>
                  </a:lnTo>
                  <a:lnTo>
                    <a:pt x="0" y="321163"/>
                  </a:lnTo>
                  <a:lnTo>
                    <a:pt x="3498" y="368458"/>
                  </a:lnTo>
                  <a:lnTo>
                    <a:pt x="13657" y="413653"/>
                  </a:lnTo>
                  <a:lnTo>
                    <a:pt x="29968" y="456242"/>
                  </a:lnTo>
                  <a:lnTo>
                    <a:pt x="51926" y="495718"/>
                  </a:lnTo>
                  <a:lnTo>
                    <a:pt x="79024" y="531574"/>
                  </a:lnTo>
                  <a:lnTo>
                    <a:pt x="110754" y="563304"/>
                  </a:lnTo>
                  <a:lnTo>
                    <a:pt x="146611" y="590402"/>
                  </a:lnTo>
                  <a:lnTo>
                    <a:pt x="186087" y="612360"/>
                  </a:lnTo>
                  <a:lnTo>
                    <a:pt x="228676" y="628671"/>
                  </a:lnTo>
                  <a:lnTo>
                    <a:pt x="273871" y="638830"/>
                  </a:lnTo>
                  <a:lnTo>
                    <a:pt x="321164" y="642328"/>
                  </a:lnTo>
                  <a:lnTo>
                    <a:pt x="3001111" y="642328"/>
                  </a:lnTo>
                  <a:lnTo>
                    <a:pt x="3048405" y="638830"/>
                  </a:lnTo>
                  <a:lnTo>
                    <a:pt x="3093600" y="628671"/>
                  </a:lnTo>
                  <a:lnTo>
                    <a:pt x="3136188" y="612360"/>
                  </a:lnTo>
                  <a:lnTo>
                    <a:pt x="3175664" y="590402"/>
                  </a:lnTo>
                  <a:lnTo>
                    <a:pt x="3211520" y="563304"/>
                  </a:lnTo>
                  <a:lnTo>
                    <a:pt x="3243250" y="531574"/>
                  </a:lnTo>
                  <a:lnTo>
                    <a:pt x="3270347" y="495718"/>
                  </a:lnTo>
                  <a:lnTo>
                    <a:pt x="3292304" y="456242"/>
                  </a:lnTo>
                  <a:lnTo>
                    <a:pt x="3308616" y="413653"/>
                  </a:lnTo>
                  <a:lnTo>
                    <a:pt x="3318774" y="368458"/>
                  </a:lnTo>
                  <a:lnTo>
                    <a:pt x="3322273" y="321164"/>
                  </a:lnTo>
                  <a:lnTo>
                    <a:pt x="3318774" y="273869"/>
                  </a:lnTo>
                  <a:lnTo>
                    <a:pt x="3308616" y="228674"/>
                  </a:lnTo>
                  <a:lnTo>
                    <a:pt x="3292304" y="186086"/>
                  </a:lnTo>
                  <a:lnTo>
                    <a:pt x="3270347" y="146610"/>
                  </a:lnTo>
                  <a:lnTo>
                    <a:pt x="3243250" y="110754"/>
                  </a:lnTo>
                  <a:lnTo>
                    <a:pt x="3211520" y="79023"/>
                  </a:lnTo>
                  <a:lnTo>
                    <a:pt x="3175664" y="51926"/>
                  </a:lnTo>
                  <a:lnTo>
                    <a:pt x="3136188" y="29968"/>
                  </a:lnTo>
                  <a:lnTo>
                    <a:pt x="3093600" y="13657"/>
                  </a:lnTo>
                  <a:lnTo>
                    <a:pt x="3048405" y="3498"/>
                  </a:lnTo>
                  <a:lnTo>
                    <a:pt x="3001111" y="0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074111" y="2705065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19" h="642620">
                  <a:moveTo>
                    <a:pt x="321164" y="0"/>
                  </a:moveTo>
                  <a:lnTo>
                    <a:pt x="3001111" y="0"/>
                  </a:lnTo>
                  <a:lnTo>
                    <a:pt x="3048405" y="3498"/>
                  </a:lnTo>
                  <a:lnTo>
                    <a:pt x="3093600" y="13657"/>
                  </a:lnTo>
                  <a:lnTo>
                    <a:pt x="3136188" y="29968"/>
                  </a:lnTo>
                  <a:lnTo>
                    <a:pt x="3175664" y="51926"/>
                  </a:lnTo>
                  <a:lnTo>
                    <a:pt x="3211520" y="79023"/>
                  </a:lnTo>
                  <a:lnTo>
                    <a:pt x="3243250" y="110754"/>
                  </a:lnTo>
                  <a:lnTo>
                    <a:pt x="3270347" y="146610"/>
                  </a:lnTo>
                  <a:lnTo>
                    <a:pt x="3292304" y="186086"/>
                  </a:lnTo>
                  <a:lnTo>
                    <a:pt x="3308616" y="228674"/>
                  </a:lnTo>
                  <a:lnTo>
                    <a:pt x="3318774" y="273869"/>
                  </a:lnTo>
                  <a:lnTo>
                    <a:pt x="3322273" y="321163"/>
                  </a:lnTo>
                  <a:lnTo>
                    <a:pt x="3318774" y="368458"/>
                  </a:lnTo>
                  <a:lnTo>
                    <a:pt x="3308616" y="413653"/>
                  </a:lnTo>
                  <a:lnTo>
                    <a:pt x="3292304" y="456242"/>
                  </a:lnTo>
                  <a:lnTo>
                    <a:pt x="3270347" y="495718"/>
                  </a:lnTo>
                  <a:lnTo>
                    <a:pt x="3243250" y="531574"/>
                  </a:lnTo>
                  <a:lnTo>
                    <a:pt x="3211520" y="563304"/>
                  </a:lnTo>
                  <a:lnTo>
                    <a:pt x="3175664" y="590402"/>
                  </a:lnTo>
                  <a:lnTo>
                    <a:pt x="3136188" y="612360"/>
                  </a:lnTo>
                  <a:lnTo>
                    <a:pt x="3093600" y="628671"/>
                  </a:lnTo>
                  <a:lnTo>
                    <a:pt x="3048405" y="638830"/>
                  </a:lnTo>
                  <a:lnTo>
                    <a:pt x="3001111" y="642328"/>
                  </a:lnTo>
                  <a:lnTo>
                    <a:pt x="321164" y="642328"/>
                  </a:lnTo>
                  <a:lnTo>
                    <a:pt x="273871" y="638830"/>
                  </a:lnTo>
                  <a:lnTo>
                    <a:pt x="228676" y="628671"/>
                  </a:lnTo>
                  <a:lnTo>
                    <a:pt x="186087" y="612360"/>
                  </a:lnTo>
                  <a:lnTo>
                    <a:pt x="146611" y="590402"/>
                  </a:lnTo>
                  <a:lnTo>
                    <a:pt x="110754" y="563304"/>
                  </a:lnTo>
                  <a:lnTo>
                    <a:pt x="79024" y="531574"/>
                  </a:lnTo>
                  <a:lnTo>
                    <a:pt x="51926" y="495718"/>
                  </a:lnTo>
                  <a:lnTo>
                    <a:pt x="29968" y="456242"/>
                  </a:lnTo>
                  <a:lnTo>
                    <a:pt x="13657" y="413653"/>
                  </a:lnTo>
                  <a:lnTo>
                    <a:pt x="3498" y="368458"/>
                  </a:lnTo>
                  <a:lnTo>
                    <a:pt x="0" y="321164"/>
                  </a:lnTo>
                  <a:lnTo>
                    <a:pt x="3498" y="273869"/>
                  </a:lnTo>
                  <a:lnTo>
                    <a:pt x="13657" y="228674"/>
                  </a:lnTo>
                  <a:lnTo>
                    <a:pt x="29968" y="186086"/>
                  </a:lnTo>
                  <a:lnTo>
                    <a:pt x="51926" y="146610"/>
                  </a:lnTo>
                  <a:lnTo>
                    <a:pt x="79024" y="110754"/>
                  </a:lnTo>
                  <a:lnTo>
                    <a:pt x="110754" y="79023"/>
                  </a:lnTo>
                  <a:lnTo>
                    <a:pt x="146611" y="51926"/>
                  </a:lnTo>
                  <a:lnTo>
                    <a:pt x="186087" y="29968"/>
                  </a:lnTo>
                  <a:lnTo>
                    <a:pt x="228676" y="13657"/>
                  </a:lnTo>
                  <a:lnTo>
                    <a:pt x="273871" y="3498"/>
                  </a:lnTo>
                  <a:lnTo>
                    <a:pt x="321164" y="0"/>
                  </a:lnTo>
                  <a:close/>
                </a:path>
              </a:pathLst>
            </a:custGeom>
            <a:ln w="25111">
              <a:solidFill>
                <a:srgbClr val="C8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3643133" y="27079182"/>
            <a:ext cx="6150836" cy="1260041"/>
          </a:xfrm>
          <a:prstGeom prst="rect">
            <a:avLst/>
          </a:prstGeom>
        </p:spPr>
        <p:txBody>
          <a:bodyPr vert="horz" wrap="square" lIns="0" tIns="28655" rIns="0" bIns="0" rtlCol="0">
            <a:spAutoFit/>
          </a:bodyPr>
          <a:lstStyle/>
          <a:p>
            <a:pPr marL="27290" algn="ctr">
              <a:spcBef>
                <a:spcPts val="226"/>
              </a:spcBef>
            </a:pPr>
            <a:r>
              <a:rPr lang="es-CO" sz="4000" b="1" spc="-21" dirty="0">
                <a:solidFill>
                  <a:srgbClr val="FFFFFF"/>
                </a:solidFill>
                <a:latin typeface="Arial"/>
                <a:cs typeface="Arial"/>
              </a:rPr>
              <a:t>REFERENCIA BIBLIOGRÁFICA</a:t>
            </a:r>
            <a:endParaRPr lang="es-CO" sz="4000" dirty="0">
              <a:latin typeface="Arial"/>
              <a:cs typeface="Arial"/>
            </a:endParaRPr>
          </a:p>
        </p:txBody>
      </p:sp>
      <p:sp>
        <p:nvSpPr>
          <p:cNvPr id="65" name="object 8">
            <a:extLst>
              <a:ext uri="{FF2B5EF4-FFF2-40B4-BE49-F238E27FC236}">
                <a16:creationId xmlns:a16="http://schemas.microsoft.com/office/drawing/2014/main" id="{A9EFA761-D552-8372-3233-296B0782DF1F}"/>
              </a:ext>
            </a:extLst>
          </p:cNvPr>
          <p:cNvSpPr txBox="1"/>
          <p:nvPr/>
        </p:nvSpPr>
        <p:spPr>
          <a:xfrm>
            <a:off x="1842965" y="5131427"/>
            <a:ext cx="28686080" cy="4210878"/>
          </a:xfrm>
          <a:prstGeom prst="rect">
            <a:avLst/>
          </a:prstGeom>
        </p:spPr>
        <p:txBody>
          <a:bodyPr vert="horz" wrap="square" lIns="0" tIns="32748" rIns="0" bIns="0" rtlCol="0">
            <a:spAutoFit/>
          </a:bodyPr>
          <a:lstStyle/>
          <a:p>
            <a:pPr marL="5458" algn="ctr">
              <a:spcBef>
                <a:spcPts val="258"/>
              </a:spcBef>
            </a:pPr>
            <a:r>
              <a:rPr lang="es-CO" sz="11000" b="1" spc="-21" dirty="0">
                <a:solidFill>
                  <a:srgbClr val="112A60"/>
                </a:solidFill>
                <a:latin typeface="Arial"/>
                <a:cs typeface="Arial"/>
              </a:rPr>
              <a:t>Título</a:t>
            </a:r>
          </a:p>
          <a:p>
            <a:pPr marL="5458" algn="ctr">
              <a:spcBef>
                <a:spcPts val="258"/>
              </a:spcBef>
            </a:pPr>
            <a:r>
              <a:rPr lang="es-MX" sz="3438" dirty="0">
                <a:latin typeface="Arial"/>
                <a:cs typeface="Arial"/>
              </a:rPr>
              <a:t>Debe reflejar el tema con exactitud. Debe ser claro y conciso. Se recomienda letra</a:t>
            </a:r>
          </a:p>
          <a:p>
            <a:pPr marL="5458" algn="ctr">
              <a:spcBef>
                <a:spcPts val="258"/>
              </a:spcBef>
            </a:pPr>
            <a:r>
              <a:rPr lang="es-MX" sz="3438" dirty="0">
                <a:latin typeface="Arial"/>
                <a:cs typeface="Arial"/>
              </a:rPr>
              <a:t>legible y no más de 20 palabras).</a:t>
            </a:r>
          </a:p>
          <a:p>
            <a:pPr marL="2729" algn="ctr">
              <a:spcBef>
                <a:spcPts val="3952"/>
              </a:spcBef>
            </a:pPr>
            <a:r>
              <a:rPr lang="es-MX" sz="4800" b="1" spc="-21" dirty="0">
                <a:solidFill>
                  <a:srgbClr val="112A60"/>
                </a:solidFill>
                <a:latin typeface="Arial"/>
                <a:cs typeface="Arial"/>
              </a:rPr>
              <a:t>Autor 1, Autor 2 y Autor 3</a:t>
            </a:r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D003616C-3803-DB77-02AC-2CC4EA77832F}"/>
              </a:ext>
            </a:extLst>
          </p:cNvPr>
          <p:cNvSpPr txBox="1"/>
          <p:nvPr/>
        </p:nvSpPr>
        <p:spPr>
          <a:xfrm>
            <a:off x="1727803" y="13870042"/>
            <a:ext cx="8561121" cy="1281725"/>
          </a:xfrm>
          <a:prstGeom prst="rect">
            <a:avLst/>
          </a:prstGeom>
        </p:spPr>
        <p:txBody>
          <a:bodyPr vert="horz" wrap="square" lIns="0" tIns="68226" rIns="0" bIns="0" rtlCol="0">
            <a:spAutoFit/>
          </a:bodyPr>
          <a:lstStyle/>
          <a:p>
            <a:pPr marL="27290" marR="10916" algn="l">
              <a:lnSpc>
                <a:spcPct val="150000"/>
              </a:lnSpc>
              <a:spcBef>
                <a:spcPts val="537"/>
              </a:spcBef>
            </a:pPr>
            <a:r>
              <a:rPr lang="es-CO" sz="2800" dirty="0">
                <a:solidFill>
                  <a:srgbClr val="112A60"/>
                </a:solidFill>
                <a:latin typeface="Arial"/>
                <a:cs typeface="Arial"/>
              </a:rPr>
              <a:t>(Concepto, Antecedentes y Objetivos) máximo 200 palabras</a:t>
            </a:r>
          </a:p>
        </p:txBody>
      </p:sp>
      <p:sp>
        <p:nvSpPr>
          <p:cNvPr id="67" name="object 32">
            <a:extLst>
              <a:ext uri="{FF2B5EF4-FFF2-40B4-BE49-F238E27FC236}">
                <a16:creationId xmlns:a16="http://schemas.microsoft.com/office/drawing/2014/main" id="{D52FC6BC-234F-F8B6-46A5-B486AD36BDD1}"/>
              </a:ext>
            </a:extLst>
          </p:cNvPr>
          <p:cNvSpPr txBox="1"/>
          <p:nvPr/>
        </p:nvSpPr>
        <p:spPr>
          <a:xfrm>
            <a:off x="22302259" y="28911081"/>
            <a:ext cx="6769373" cy="513951"/>
          </a:xfrm>
          <a:prstGeom prst="rect">
            <a:avLst/>
          </a:prstGeom>
        </p:spPr>
        <p:txBody>
          <a:bodyPr vert="horz" wrap="square" lIns="0" tIns="68226" rIns="0" bIns="0" rtlCol="0">
            <a:spAutoFit/>
          </a:bodyPr>
          <a:lstStyle/>
          <a:p>
            <a:pPr marL="27290" marR="10916" algn="l">
              <a:lnSpc>
                <a:spcPct val="150000"/>
              </a:lnSpc>
              <a:spcBef>
                <a:spcPts val="537"/>
              </a:spcBef>
            </a:pPr>
            <a:r>
              <a:rPr lang="es-CO" sz="2200" dirty="0">
                <a:solidFill>
                  <a:srgbClr val="112A60"/>
                </a:solidFill>
              </a:rPr>
              <a:t>Cantidad recomendada: 3 a 6 referencias</a:t>
            </a:r>
            <a:endParaRPr sz="2200" dirty="0">
              <a:solidFill>
                <a:srgbClr val="112A60"/>
              </a:solidFill>
              <a:latin typeface="Arial"/>
              <a:cs typeface="Arial"/>
            </a:endParaRPr>
          </a:p>
        </p:txBody>
      </p:sp>
      <p:graphicFrame>
        <p:nvGraphicFramePr>
          <p:cNvPr id="68" name="Gráfico 67">
            <a:extLst>
              <a:ext uri="{FF2B5EF4-FFF2-40B4-BE49-F238E27FC236}">
                <a16:creationId xmlns:a16="http://schemas.microsoft.com/office/drawing/2014/main" id="{1663F557-1D7D-8A39-C6CB-8B49EE26F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62056"/>
              </p:ext>
            </p:extLst>
          </p:nvPr>
        </p:nvGraphicFramePr>
        <p:xfrm>
          <a:off x="11285050" y="16537330"/>
          <a:ext cx="9606206" cy="5421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9" name="Gráfico 68">
            <a:extLst>
              <a:ext uri="{FF2B5EF4-FFF2-40B4-BE49-F238E27FC236}">
                <a16:creationId xmlns:a16="http://schemas.microsoft.com/office/drawing/2014/main" id="{B2D784D0-AEA9-9375-3BA7-42542FC03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235294"/>
              </p:ext>
            </p:extLst>
          </p:nvPr>
        </p:nvGraphicFramePr>
        <p:xfrm>
          <a:off x="11943979" y="22919121"/>
          <a:ext cx="8288348" cy="6713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6B7744B2-0842-42F0-B0A6-6830B96CA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082098"/>
              </p:ext>
            </p:extLst>
          </p:nvPr>
        </p:nvGraphicFramePr>
        <p:xfrm>
          <a:off x="12476274" y="31235743"/>
          <a:ext cx="7223758" cy="640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1" name="CuadroTexto 70">
            <a:extLst>
              <a:ext uri="{FF2B5EF4-FFF2-40B4-BE49-F238E27FC236}">
                <a16:creationId xmlns:a16="http://schemas.microsoft.com/office/drawing/2014/main" id="{27A38267-0AEF-BBD1-7450-AEFBE7A37284}"/>
              </a:ext>
            </a:extLst>
          </p:cNvPr>
          <p:cNvSpPr txBox="1"/>
          <p:nvPr/>
        </p:nvSpPr>
        <p:spPr>
          <a:xfrm>
            <a:off x="8972824" y="9311023"/>
            <a:ext cx="14409309" cy="194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" algn="ctr"/>
            <a:r>
              <a:rPr lang="es-MX" sz="3000" spc="-21" dirty="0">
                <a:solidFill>
                  <a:schemeClr val="tx1"/>
                </a:solidFill>
                <a:latin typeface="Arial"/>
                <a:cs typeface="Arial"/>
              </a:rPr>
              <a:t>Filiación de cada autor</a:t>
            </a:r>
          </a:p>
          <a:p>
            <a:pPr marL="2729" algn="ctr"/>
            <a:r>
              <a:rPr lang="es-MX" sz="3000" spc="-21" dirty="0">
                <a:solidFill>
                  <a:schemeClr val="tx1"/>
                </a:solidFill>
                <a:latin typeface="Arial"/>
                <a:cs typeface="Arial"/>
              </a:rPr>
              <a:t>1. Institución, Ciudad-País, ORCID, Correo</a:t>
            </a:r>
          </a:p>
          <a:p>
            <a:pPr marL="2729" algn="ctr"/>
            <a:r>
              <a:rPr lang="es-MX" sz="3000" spc="-21" dirty="0">
                <a:solidFill>
                  <a:schemeClr val="tx1"/>
                </a:solidFill>
                <a:latin typeface="Arial"/>
                <a:cs typeface="Arial"/>
              </a:rPr>
              <a:t> 2. Institución, Ciudad-País, ORCID, Correo</a:t>
            </a:r>
          </a:p>
          <a:p>
            <a:pPr marL="2729" algn="ctr"/>
            <a:r>
              <a:rPr lang="es-MX" sz="3000" spc="-21" dirty="0">
                <a:solidFill>
                  <a:schemeClr val="tx1"/>
                </a:solidFill>
                <a:latin typeface="Arial"/>
                <a:cs typeface="Arial"/>
              </a:rPr>
              <a:t> 3. Institución, Ciudad-País, ORCID, Correo</a:t>
            </a:r>
          </a:p>
        </p:txBody>
      </p:sp>
      <p:sp>
        <p:nvSpPr>
          <p:cNvPr id="72" name="object 22">
            <a:extLst>
              <a:ext uri="{FF2B5EF4-FFF2-40B4-BE49-F238E27FC236}">
                <a16:creationId xmlns:a16="http://schemas.microsoft.com/office/drawing/2014/main" id="{1D18184B-809D-B250-B3A0-13D359020EE8}"/>
              </a:ext>
            </a:extLst>
          </p:cNvPr>
          <p:cNvSpPr txBox="1"/>
          <p:nvPr/>
        </p:nvSpPr>
        <p:spPr>
          <a:xfrm>
            <a:off x="1727803" y="28934016"/>
            <a:ext cx="8205452" cy="1281725"/>
          </a:xfrm>
          <a:prstGeom prst="rect">
            <a:avLst/>
          </a:prstGeom>
        </p:spPr>
        <p:txBody>
          <a:bodyPr vert="horz" wrap="square" lIns="0" tIns="68226" rIns="0" bIns="0" rtlCol="0">
            <a:spAutoFit/>
          </a:bodyPr>
          <a:lstStyle/>
          <a:p>
            <a:pPr marL="27290" marR="10916" algn="l">
              <a:lnSpc>
                <a:spcPct val="150000"/>
              </a:lnSpc>
              <a:spcBef>
                <a:spcPts val="537"/>
              </a:spcBef>
            </a:pPr>
            <a:r>
              <a:rPr lang="es-MX" sz="2800" dirty="0">
                <a:solidFill>
                  <a:srgbClr val="112A60"/>
                </a:solidFill>
                <a:latin typeface="Arial"/>
                <a:cs typeface="Arial"/>
              </a:rPr>
              <a:t>(Diseño de la Investigación, forma de datos de análisis de la información) </a:t>
            </a:r>
            <a:r>
              <a:rPr lang="es-CO" sz="2800" dirty="0">
                <a:solidFill>
                  <a:srgbClr val="112A60"/>
                </a:solidFill>
                <a:latin typeface="Arial"/>
                <a:cs typeface="Arial"/>
              </a:rPr>
              <a:t>de 100 a 130 palabras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7A2328F-05F2-28CA-1BC2-65313EFC53BD}"/>
              </a:ext>
            </a:extLst>
          </p:cNvPr>
          <p:cNvSpPr txBox="1"/>
          <p:nvPr/>
        </p:nvSpPr>
        <p:spPr>
          <a:xfrm>
            <a:off x="12298893" y="13779289"/>
            <a:ext cx="7774224" cy="115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" algn="ctr"/>
            <a:r>
              <a:rPr lang="es-MX" sz="3438" spc="-21" dirty="0">
                <a:solidFill>
                  <a:schemeClr val="tx1"/>
                </a:solidFill>
                <a:latin typeface="Arial"/>
                <a:cs typeface="Arial"/>
              </a:rPr>
              <a:t>(Según objetivos calcular </a:t>
            </a:r>
          </a:p>
          <a:p>
            <a:pPr marL="2729" algn="ctr"/>
            <a:r>
              <a:rPr lang="es-MX" sz="3438" spc="-21" dirty="0">
                <a:solidFill>
                  <a:schemeClr val="tx1"/>
                </a:solidFill>
                <a:latin typeface="Arial"/>
                <a:cs typeface="Arial"/>
              </a:rPr>
              <a:t>tabla y figura)</a:t>
            </a:r>
          </a:p>
        </p:txBody>
      </p:sp>
      <p:sp>
        <p:nvSpPr>
          <p:cNvPr id="74" name="object 22">
            <a:extLst>
              <a:ext uri="{FF2B5EF4-FFF2-40B4-BE49-F238E27FC236}">
                <a16:creationId xmlns:a16="http://schemas.microsoft.com/office/drawing/2014/main" id="{17F9B08D-6E7A-B106-29CA-31CD7C54254D}"/>
              </a:ext>
            </a:extLst>
          </p:cNvPr>
          <p:cNvSpPr txBox="1"/>
          <p:nvPr/>
        </p:nvSpPr>
        <p:spPr>
          <a:xfrm>
            <a:off x="22302259" y="13917794"/>
            <a:ext cx="8832585" cy="1281725"/>
          </a:xfrm>
          <a:prstGeom prst="rect">
            <a:avLst/>
          </a:prstGeom>
        </p:spPr>
        <p:txBody>
          <a:bodyPr vert="horz" wrap="square" lIns="0" tIns="68226" rIns="0" bIns="0" rtlCol="0">
            <a:spAutoFit/>
          </a:bodyPr>
          <a:lstStyle/>
          <a:p>
            <a:pPr marL="27290" marR="10916" algn="l">
              <a:lnSpc>
                <a:spcPct val="150000"/>
              </a:lnSpc>
              <a:spcBef>
                <a:spcPts val="537"/>
              </a:spcBef>
            </a:pPr>
            <a:r>
              <a:rPr lang="es-CO" sz="2800" dirty="0">
                <a:solidFill>
                  <a:srgbClr val="112A60"/>
                </a:solidFill>
                <a:latin typeface="Arial"/>
                <a:cs typeface="Arial"/>
              </a:rPr>
              <a:t>(</a:t>
            </a:r>
            <a:r>
              <a:rPr lang="es-MX" sz="2800" dirty="0">
                <a:solidFill>
                  <a:srgbClr val="112A60"/>
                </a:solidFill>
              </a:rPr>
              <a:t>Debe responder a la pregunta de investigación sin agregar datos nuevos.</a:t>
            </a:r>
            <a:r>
              <a:rPr lang="es-CO" sz="2800" dirty="0">
                <a:solidFill>
                  <a:srgbClr val="112A60"/>
                </a:solidFill>
                <a:latin typeface="Arial"/>
                <a:cs typeface="Arial"/>
              </a:rPr>
              <a:t>) de 40 a 80 palabras</a:t>
            </a:r>
          </a:p>
        </p:txBody>
      </p:sp>
      <p:pic>
        <p:nvPicPr>
          <p:cNvPr id="77" name="Imagen 76" descr="Texto&#10;&#10;El contenido generado por IA puede ser incorrecto.">
            <a:extLst>
              <a:ext uri="{FF2B5EF4-FFF2-40B4-BE49-F238E27FC236}">
                <a16:creationId xmlns:a16="http://schemas.microsoft.com/office/drawing/2014/main" id="{DDFE8D75-21C2-5307-969D-E3CA028DE5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81" y="1302882"/>
            <a:ext cx="11140463" cy="2630429"/>
          </a:xfrm>
          <a:prstGeom prst="rect">
            <a:avLst/>
          </a:prstGeom>
        </p:spPr>
      </p:pic>
      <p:grpSp>
        <p:nvGrpSpPr>
          <p:cNvPr id="85" name="Grupo 84">
            <a:extLst>
              <a:ext uri="{FF2B5EF4-FFF2-40B4-BE49-F238E27FC236}">
                <a16:creationId xmlns:a16="http://schemas.microsoft.com/office/drawing/2014/main" id="{23DD2203-858B-95C3-6FBD-67B474909964}"/>
              </a:ext>
            </a:extLst>
          </p:cNvPr>
          <p:cNvGrpSpPr/>
          <p:nvPr/>
        </p:nvGrpSpPr>
        <p:grpSpPr>
          <a:xfrm>
            <a:off x="2323419" y="12005211"/>
            <a:ext cx="7139158" cy="1380892"/>
            <a:chOff x="2323471" y="12814982"/>
            <a:chExt cx="7139158" cy="1380892"/>
          </a:xfrm>
        </p:grpSpPr>
        <p:sp>
          <p:nvSpPr>
            <p:cNvPr id="82" name="object 25"/>
            <p:cNvSpPr/>
            <p:nvPr/>
          </p:nvSpPr>
          <p:spPr>
            <a:xfrm>
              <a:off x="2323471" y="1281498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001110" y="0"/>
                  </a:moveTo>
                  <a:lnTo>
                    <a:pt x="321163" y="0"/>
                  </a:lnTo>
                  <a:lnTo>
                    <a:pt x="273869" y="3498"/>
                  </a:lnTo>
                  <a:lnTo>
                    <a:pt x="228675" y="13657"/>
                  </a:lnTo>
                  <a:lnTo>
                    <a:pt x="186086" y="29968"/>
                  </a:lnTo>
                  <a:lnTo>
                    <a:pt x="146610" y="51926"/>
                  </a:lnTo>
                  <a:lnTo>
                    <a:pt x="110754" y="79023"/>
                  </a:lnTo>
                  <a:lnTo>
                    <a:pt x="79023" y="110754"/>
                  </a:lnTo>
                  <a:lnTo>
                    <a:pt x="51926" y="146610"/>
                  </a:lnTo>
                  <a:lnTo>
                    <a:pt x="29968" y="186086"/>
                  </a:lnTo>
                  <a:lnTo>
                    <a:pt x="13657" y="228675"/>
                  </a:lnTo>
                  <a:lnTo>
                    <a:pt x="3498" y="273869"/>
                  </a:lnTo>
                  <a:lnTo>
                    <a:pt x="0" y="321163"/>
                  </a:lnTo>
                  <a:lnTo>
                    <a:pt x="3498" y="368458"/>
                  </a:lnTo>
                  <a:lnTo>
                    <a:pt x="13657" y="413653"/>
                  </a:lnTo>
                  <a:lnTo>
                    <a:pt x="29968" y="456242"/>
                  </a:lnTo>
                  <a:lnTo>
                    <a:pt x="51926" y="495718"/>
                  </a:lnTo>
                  <a:lnTo>
                    <a:pt x="79023" y="531574"/>
                  </a:lnTo>
                  <a:lnTo>
                    <a:pt x="110754" y="563304"/>
                  </a:lnTo>
                  <a:lnTo>
                    <a:pt x="146610" y="590402"/>
                  </a:lnTo>
                  <a:lnTo>
                    <a:pt x="186086" y="612360"/>
                  </a:lnTo>
                  <a:lnTo>
                    <a:pt x="228675" y="628671"/>
                  </a:lnTo>
                  <a:lnTo>
                    <a:pt x="273869" y="638830"/>
                  </a:lnTo>
                  <a:lnTo>
                    <a:pt x="321163" y="642328"/>
                  </a:lnTo>
                  <a:lnTo>
                    <a:pt x="3001110" y="642328"/>
                  </a:lnTo>
                  <a:lnTo>
                    <a:pt x="3048404" y="638830"/>
                  </a:lnTo>
                  <a:lnTo>
                    <a:pt x="3093598" y="628671"/>
                  </a:lnTo>
                  <a:lnTo>
                    <a:pt x="3136187" y="612360"/>
                  </a:lnTo>
                  <a:lnTo>
                    <a:pt x="3175662" y="590402"/>
                  </a:lnTo>
                  <a:lnTo>
                    <a:pt x="3211518" y="563304"/>
                  </a:lnTo>
                  <a:lnTo>
                    <a:pt x="3243249" y="531574"/>
                  </a:lnTo>
                  <a:lnTo>
                    <a:pt x="3270346" y="495718"/>
                  </a:lnTo>
                  <a:lnTo>
                    <a:pt x="3292303" y="456242"/>
                  </a:lnTo>
                  <a:lnTo>
                    <a:pt x="3308615" y="413653"/>
                  </a:lnTo>
                  <a:lnTo>
                    <a:pt x="3318773" y="368458"/>
                  </a:lnTo>
                  <a:lnTo>
                    <a:pt x="3322272" y="321164"/>
                  </a:lnTo>
                  <a:lnTo>
                    <a:pt x="3318773" y="273869"/>
                  </a:lnTo>
                  <a:lnTo>
                    <a:pt x="3308615" y="228675"/>
                  </a:lnTo>
                  <a:lnTo>
                    <a:pt x="3292303" y="186086"/>
                  </a:lnTo>
                  <a:lnTo>
                    <a:pt x="3270346" y="146610"/>
                  </a:lnTo>
                  <a:lnTo>
                    <a:pt x="3243249" y="110754"/>
                  </a:lnTo>
                  <a:lnTo>
                    <a:pt x="3211518" y="79023"/>
                  </a:lnTo>
                  <a:lnTo>
                    <a:pt x="3175662" y="51926"/>
                  </a:lnTo>
                  <a:lnTo>
                    <a:pt x="3136187" y="29968"/>
                  </a:lnTo>
                  <a:lnTo>
                    <a:pt x="3093598" y="13657"/>
                  </a:lnTo>
                  <a:lnTo>
                    <a:pt x="3048404" y="3498"/>
                  </a:lnTo>
                  <a:lnTo>
                    <a:pt x="3001110" y="0"/>
                  </a:lnTo>
                  <a:close/>
                </a:path>
              </a:pathLst>
            </a:custGeom>
            <a:solidFill>
              <a:srgbClr val="112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26"/>
            <p:cNvSpPr/>
            <p:nvPr/>
          </p:nvSpPr>
          <p:spPr>
            <a:xfrm>
              <a:off x="2323471" y="12814982"/>
              <a:ext cx="7139158" cy="1380892"/>
            </a:xfrm>
            <a:custGeom>
              <a:avLst/>
              <a:gdLst/>
              <a:ahLst/>
              <a:cxnLst/>
              <a:rect l="l" t="t" r="r" b="b"/>
              <a:pathLst>
                <a:path w="3322320" h="642620">
                  <a:moveTo>
                    <a:pt x="321163" y="0"/>
                  </a:moveTo>
                  <a:lnTo>
                    <a:pt x="3001110" y="0"/>
                  </a:lnTo>
                  <a:lnTo>
                    <a:pt x="3048404" y="3498"/>
                  </a:lnTo>
                  <a:lnTo>
                    <a:pt x="3093598" y="13657"/>
                  </a:lnTo>
                  <a:lnTo>
                    <a:pt x="3136187" y="29968"/>
                  </a:lnTo>
                  <a:lnTo>
                    <a:pt x="3175662" y="51926"/>
                  </a:lnTo>
                  <a:lnTo>
                    <a:pt x="3211518" y="79023"/>
                  </a:lnTo>
                  <a:lnTo>
                    <a:pt x="3243249" y="110754"/>
                  </a:lnTo>
                  <a:lnTo>
                    <a:pt x="3270346" y="146610"/>
                  </a:lnTo>
                  <a:lnTo>
                    <a:pt x="3292303" y="186086"/>
                  </a:lnTo>
                  <a:lnTo>
                    <a:pt x="3308615" y="228675"/>
                  </a:lnTo>
                  <a:lnTo>
                    <a:pt x="3318773" y="273869"/>
                  </a:lnTo>
                  <a:lnTo>
                    <a:pt x="3322272" y="321163"/>
                  </a:lnTo>
                  <a:lnTo>
                    <a:pt x="3318773" y="368458"/>
                  </a:lnTo>
                  <a:lnTo>
                    <a:pt x="3308615" y="413653"/>
                  </a:lnTo>
                  <a:lnTo>
                    <a:pt x="3292303" y="456242"/>
                  </a:lnTo>
                  <a:lnTo>
                    <a:pt x="3270346" y="495718"/>
                  </a:lnTo>
                  <a:lnTo>
                    <a:pt x="3243249" y="531574"/>
                  </a:lnTo>
                  <a:lnTo>
                    <a:pt x="3211518" y="563304"/>
                  </a:lnTo>
                  <a:lnTo>
                    <a:pt x="3175662" y="590402"/>
                  </a:lnTo>
                  <a:lnTo>
                    <a:pt x="3136187" y="612360"/>
                  </a:lnTo>
                  <a:lnTo>
                    <a:pt x="3093598" y="628671"/>
                  </a:lnTo>
                  <a:lnTo>
                    <a:pt x="3048404" y="638830"/>
                  </a:lnTo>
                  <a:lnTo>
                    <a:pt x="3001110" y="642328"/>
                  </a:lnTo>
                  <a:lnTo>
                    <a:pt x="321163" y="642328"/>
                  </a:lnTo>
                  <a:lnTo>
                    <a:pt x="273869" y="638830"/>
                  </a:lnTo>
                  <a:lnTo>
                    <a:pt x="228675" y="628671"/>
                  </a:lnTo>
                  <a:lnTo>
                    <a:pt x="186086" y="612360"/>
                  </a:lnTo>
                  <a:lnTo>
                    <a:pt x="146610" y="590402"/>
                  </a:lnTo>
                  <a:lnTo>
                    <a:pt x="110754" y="563304"/>
                  </a:lnTo>
                  <a:lnTo>
                    <a:pt x="79023" y="531574"/>
                  </a:lnTo>
                  <a:lnTo>
                    <a:pt x="51926" y="495718"/>
                  </a:lnTo>
                  <a:lnTo>
                    <a:pt x="29968" y="456242"/>
                  </a:lnTo>
                  <a:lnTo>
                    <a:pt x="13657" y="413653"/>
                  </a:lnTo>
                  <a:lnTo>
                    <a:pt x="3498" y="368458"/>
                  </a:lnTo>
                  <a:lnTo>
                    <a:pt x="0" y="321164"/>
                  </a:lnTo>
                  <a:lnTo>
                    <a:pt x="3498" y="273869"/>
                  </a:lnTo>
                  <a:lnTo>
                    <a:pt x="13657" y="228675"/>
                  </a:lnTo>
                  <a:lnTo>
                    <a:pt x="29968" y="186086"/>
                  </a:lnTo>
                  <a:lnTo>
                    <a:pt x="51926" y="146610"/>
                  </a:lnTo>
                  <a:lnTo>
                    <a:pt x="79023" y="110754"/>
                  </a:lnTo>
                  <a:lnTo>
                    <a:pt x="110754" y="79023"/>
                  </a:lnTo>
                  <a:lnTo>
                    <a:pt x="146610" y="51926"/>
                  </a:lnTo>
                  <a:lnTo>
                    <a:pt x="186086" y="29968"/>
                  </a:lnTo>
                  <a:lnTo>
                    <a:pt x="228675" y="13657"/>
                  </a:lnTo>
                  <a:lnTo>
                    <a:pt x="273869" y="3498"/>
                  </a:lnTo>
                  <a:lnTo>
                    <a:pt x="321163" y="0"/>
                  </a:lnTo>
                  <a:close/>
                </a:path>
              </a:pathLst>
            </a:custGeom>
            <a:ln w="25111">
              <a:solidFill>
                <a:srgbClr val="C8D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33"/>
          <p:cNvSpPr txBox="1"/>
          <p:nvPr/>
        </p:nvSpPr>
        <p:spPr>
          <a:xfrm>
            <a:off x="3106623" y="12298570"/>
            <a:ext cx="5580878" cy="888722"/>
          </a:xfrm>
          <a:prstGeom prst="rect">
            <a:avLst/>
          </a:prstGeom>
        </p:spPr>
        <p:txBody>
          <a:bodyPr vert="horz" wrap="square" lIns="0" tIns="28655" rIns="0" bIns="0" rtlCol="0">
            <a:spAutoFit/>
          </a:bodyPr>
          <a:lstStyle/>
          <a:p>
            <a:pPr marL="27290">
              <a:spcBef>
                <a:spcPts val="226"/>
              </a:spcBef>
            </a:pPr>
            <a:r>
              <a:rPr sz="5587" b="1" spc="-21" dirty="0">
                <a:solidFill>
                  <a:srgbClr val="FFFFFF"/>
                </a:solidFill>
                <a:latin typeface="Arial"/>
                <a:cs typeface="Arial"/>
              </a:rPr>
              <a:t>INTRODUCCIÓN</a:t>
            </a:r>
            <a:endParaRPr sz="5587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143</Words>
  <Application>Microsoft Office PowerPoint</Application>
  <PresentationFormat>Personalizado</PresentationFormat>
  <Paragraphs>22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MODELOS DEL CARTEL.cdr</dc:title>
  <dc:creator>University UTE</dc:creator>
  <cp:lastModifiedBy>Graphic Design</cp:lastModifiedBy>
  <cp:revision>4</cp:revision>
  <dcterms:created xsi:type="dcterms:W3CDTF">2026-01-14T02:02:52Z</dcterms:created>
  <dcterms:modified xsi:type="dcterms:W3CDTF">2026-01-15T20:19:45Z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2026-01-13T00:00:00Z</vt:filetime>
  </property>
  <property fmtid="{D5CDD505-2E9C-101B-9397-08002B2CF9AE}" pid="3" name="Creator">
    <vt:lpwstr>CorelDRAW 2025</vt:lpwstr>
  </property>
  <property fmtid="{D5CDD505-2E9C-101B-9397-08002B2CF9AE}" pid="4" name="LastSaved">
    <vt:filetime>2026-01-14T00:00:00Z</vt:filetime>
  </property>
  <property fmtid="{D5CDD505-2E9C-101B-9397-08002B2CF9AE}" pid="5" name="Producer">
    <vt:lpwstr>Corel PDF Engine Version 26.0.0.101</vt:lpwstr>
  </property>
</Properties>
</file>