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399288" cy="43200638"/>
  <p:notesSz cx="134112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6120" y="3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0-46E5-A357-EFCBD30D765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60-46E5-A357-EFCBD30D765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60-46E5-A357-EFCBD30D7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2144255"/>
        <c:axId val="1192145215"/>
        <c:axId val="0"/>
      </c:bar3DChart>
      <c:catAx>
        <c:axId val="119214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2145215"/>
        <c:crosses val="autoZero"/>
        <c:auto val="1"/>
        <c:lblAlgn val="ctr"/>
        <c:lblOffset val="100"/>
        <c:noMultiLvlLbl val="0"/>
      </c:catAx>
      <c:valAx>
        <c:axId val="119214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2144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5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1F-4A4F-B1DA-F8B8BD5BA3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1F-4A4F-B1DA-F8B8BD5BA3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1F-4A4F-B1DA-F8B8BD5BA3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C1F-4A4F-B1DA-F8B8BD5BA3DF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4-484D-9FD2-63A4BEC9D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54-49C0-9FE1-EBEA5D3CCFA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54-49C0-9FE1-EBEA5D3CCFA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54-49C0-9FE1-EBEA5D3CC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8017375"/>
        <c:axId val="1188017855"/>
      </c:lineChart>
      <c:catAx>
        <c:axId val="118801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8017855"/>
        <c:crosses val="autoZero"/>
        <c:auto val="1"/>
        <c:lblAlgn val="ctr"/>
        <c:lblOffset val="100"/>
        <c:noMultiLvlLbl val="0"/>
      </c:catAx>
      <c:valAx>
        <c:axId val="118801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8017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9947" y="13392199"/>
            <a:ext cx="275393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59893" y="24192358"/>
            <a:ext cx="226795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19965" y="9936148"/>
            <a:ext cx="14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6685633" y="9936148"/>
            <a:ext cx="14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286" y="26051"/>
            <a:ext cx="32340991" cy="43148786"/>
          </a:xfrm>
          <a:custGeom>
            <a:avLst/>
            <a:gdLst/>
            <a:ahLst/>
            <a:cxnLst/>
            <a:rect l="l" t="t" r="r" b="b"/>
            <a:pathLst>
              <a:path w="13387069" h="20079970">
                <a:moveTo>
                  <a:pt x="13386569" y="0"/>
                </a:moveTo>
                <a:lnTo>
                  <a:pt x="0" y="0"/>
                </a:lnTo>
                <a:lnTo>
                  <a:pt x="0" y="20079853"/>
                </a:lnTo>
                <a:lnTo>
                  <a:pt x="13386569" y="20079853"/>
                </a:lnTo>
                <a:lnTo>
                  <a:pt x="13386569" y="0"/>
                </a:lnTo>
                <a:close/>
              </a:path>
            </a:pathLst>
          </a:custGeom>
          <a:solidFill>
            <a:srgbClr val="EBF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286" y="26051"/>
            <a:ext cx="32340991" cy="43148786"/>
          </a:xfrm>
          <a:custGeom>
            <a:avLst/>
            <a:gdLst/>
            <a:ahLst/>
            <a:cxnLst/>
            <a:rect l="l" t="t" r="r" b="b"/>
            <a:pathLst>
              <a:path w="13387069" h="20079970">
                <a:moveTo>
                  <a:pt x="0" y="0"/>
                </a:moveTo>
                <a:lnTo>
                  <a:pt x="13386569" y="0"/>
                </a:lnTo>
                <a:lnTo>
                  <a:pt x="13386569" y="20079853"/>
                </a:lnTo>
                <a:lnTo>
                  <a:pt x="0" y="20079853"/>
                </a:lnTo>
                <a:lnTo>
                  <a:pt x="0" y="0"/>
                </a:lnTo>
                <a:close/>
              </a:path>
            </a:pathLst>
          </a:custGeom>
          <a:ln w="5354">
            <a:solidFill>
              <a:srgbClr val="373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286" y="26050"/>
            <a:ext cx="32340991" cy="5479904"/>
          </a:xfrm>
          <a:custGeom>
            <a:avLst/>
            <a:gdLst/>
            <a:ahLst/>
            <a:cxnLst/>
            <a:rect l="l" t="t" r="r" b="b"/>
            <a:pathLst>
              <a:path w="13387069" h="2550160">
                <a:moveTo>
                  <a:pt x="13386569" y="0"/>
                </a:moveTo>
                <a:lnTo>
                  <a:pt x="0" y="0"/>
                </a:lnTo>
                <a:lnTo>
                  <a:pt x="0" y="2423177"/>
                </a:lnTo>
                <a:lnTo>
                  <a:pt x="44751" y="2413996"/>
                </a:lnTo>
                <a:lnTo>
                  <a:pt x="89954" y="2405072"/>
                </a:lnTo>
                <a:lnTo>
                  <a:pt x="135606" y="2396402"/>
                </a:lnTo>
                <a:lnTo>
                  <a:pt x="181703" y="2387982"/>
                </a:lnTo>
                <a:lnTo>
                  <a:pt x="228242" y="2379812"/>
                </a:lnTo>
                <a:lnTo>
                  <a:pt x="275219" y="2371888"/>
                </a:lnTo>
                <a:lnTo>
                  <a:pt x="322632" y="2364208"/>
                </a:lnTo>
                <a:lnTo>
                  <a:pt x="370475" y="2356769"/>
                </a:lnTo>
                <a:lnTo>
                  <a:pt x="418747" y="2349569"/>
                </a:lnTo>
                <a:lnTo>
                  <a:pt x="467442" y="2342605"/>
                </a:lnTo>
                <a:lnTo>
                  <a:pt x="516559" y="2335875"/>
                </a:lnTo>
                <a:lnTo>
                  <a:pt x="566094" y="2329377"/>
                </a:lnTo>
                <a:lnTo>
                  <a:pt x="616042" y="2323108"/>
                </a:lnTo>
                <a:lnTo>
                  <a:pt x="666401" y="2317065"/>
                </a:lnTo>
                <a:lnTo>
                  <a:pt x="717167" y="2311246"/>
                </a:lnTo>
                <a:lnTo>
                  <a:pt x="768336" y="2305648"/>
                </a:lnTo>
                <a:lnTo>
                  <a:pt x="819906" y="2300270"/>
                </a:lnTo>
                <a:lnTo>
                  <a:pt x="871872" y="2295107"/>
                </a:lnTo>
                <a:lnTo>
                  <a:pt x="924231" y="2290159"/>
                </a:lnTo>
                <a:lnTo>
                  <a:pt x="976981" y="2285423"/>
                </a:lnTo>
                <a:lnTo>
                  <a:pt x="1030116" y="2280896"/>
                </a:lnTo>
                <a:lnTo>
                  <a:pt x="1083634" y="2276575"/>
                </a:lnTo>
                <a:lnTo>
                  <a:pt x="1137531" y="2272458"/>
                </a:lnTo>
                <a:lnTo>
                  <a:pt x="1191804" y="2268543"/>
                </a:lnTo>
                <a:lnTo>
                  <a:pt x="1246450" y="2264827"/>
                </a:lnTo>
                <a:lnTo>
                  <a:pt x="1301464" y="2261307"/>
                </a:lnTo>
                <a:lnTo>
                  <a:pt x="1356843" y="2257982"/>
                </a:lnTo>
                <a:lnTo>
                  <a:pt x="1412585" y="2254848"/>
                </a:lnTo>
                <a:lnTo>
                  <a:pt x="1468685" y="2251904"/>
                </a:lnTo>
                <a:lnTo>
                  <a:pt x="1525140" y="2249146"/>
                </a:lnTo>
                <a:lnTo>
                  <a:pt x="1581946" y="2246572"/>
                </a:lnTo>
                <a:lnTo>
                  <a:pt x="1639100" y="2244180"/>
                </a:lnTo>
                <a:lnTo>
                  <a:pt x="1696599" y="2241968"/>
                </a:lnTo>
                <a:lnTo>
                  <a:pt x="1754439" y="2239932"/>
                </a:lnTo>
                <a:lnTo>
                  <a:pt x="1871128" y="2236380"/>
                </a:lnTo>
                <a:lnTo>
                  <a:pt x="1989140" y="2233506"/>
                </a:lnTo>
                <a:lnTo>
                  <a:pt x="2108446" y="2231289"/>
                </a:lnTo>
                <a:lnTo>
                  <a:pt x="2229019" y="2229710"/>
                </a:lnTo>
                <a:lnTo>
                  <a:pt x="2350831" y="2228747"/>
                </a:lnTo>
                <a:lnTo>
                  <a:pt x="2473855" y="2228383"/>
                </a:lnTo>
                <a:lnTo>
                  <a:pt x="2598062" y="2228597"/>
                </a:lnTo>
                <a:lnTo>
                  <a:pt x="2723425" y="2229368"/>
                </a:lnTo>
                <a:lnTo>
                  <a:pt x="2849916" y="2230677"/>
                </a:lnTo>
                <a:lnTo>
                  <a:pt x="2977507" y="2232505"/>
                </a:lnTo>
                <a:lnTo>
                  <a:pt x="3106171" y="2234830"/>
                </a:lnTo>
                <a:lnTo>
                  <a:pt x="3235879" y="2237635"/>
                </a:lnTo>
                <a:lnTo>
                  <a:pt x="3366604" y="2240897"/>
                </a:lnTo>
                <a:lnTo>
                  <a:pt x="3498318" y="2244599"/>
                </a:lnTo>
                <a:lnTo>
                  <a:pt x="3630993" y="2248719"/>
                </a:lnTo>
                <a:lnTo>
                  <a:pt x="3831747" y="2255641"/>
                </a:lnTo>
                <a:lnTo>
                  <a:pt x="4034507" y="2263393"/>
                </a:lnTo>
                <a:lnTo>
                  <a:pt x="4239181" y="2271908"/>
                </a:lnTo>
                <a:lnTo>
                  <a:pt x="4445672" y="2281120"/>
                </a:lnTo>
                <a:lnTo>
                  <a:pt x="4723662" y="2294370"/>
                </a:lnTo>
                <a:lnTo>
                  <a:pt x="5004496" y="2308578"/>
                </a:lnTo>
                <a:lnTo>
                  <a:pt x="5430594" y="2331343"/>
                </a:lnTo>
                <a:lnTo>
                  <a:pt x="7178972" y="2429675"/>
                </a:lnTo>
                <a:lnTo>
                  <a:pt x="7623312" y="2453394"/>
                </a:lnTo>
                <a:lnTo>
                  <a:pt x="7994694" y="2472098"/>
                </a:lnTo>
                <a:lnTo>
                  <a:pt x="8292206" y="2486143"/>
                </a:lnTo>
                <a:lnTo>
                  <a:pt x="8515432" y="2496036"/>
                </a:lnTo>
                <a:lnTo>
                  <a:pt x="8738632" y="2505306"/>
                </a:lnTo>
                <a:lnTo>
                  <a:pt x="8961712" y="2513887"/>
                </a:lnTo>
                <a:lnTo>
                  <a:pt x="9184579" y="2521709"/>
                </a:lnTo>
                <a:lnTo>
                  <a:pt x="9407138" y="2528707"/>
                </a:lnTo>
                <a:lnTo>
                  <a:pt x="9555294" y="2532882"/>
                </a:lnTo>
                <a:lnTo>
                  <a:pt x="9703244" y="2536640"/>
                </a:lnTo>
                <a:lnTo>
                  <a:pt x="9850960" y="2539962"/>
                </a:lnTo>
                <a:lnTo>
                  <a:pt x="9998414" y="2542829"/>
                </a:lnTo>
                <a:lnTo>
                  <a:pt x="10145579" y="2545219"/>
                </a:lnTo>
                <a:lnTo>
                  <a:pt x="10292427" y="2547114"/>
                </a:lnTo>
                <a:lnTo>
                  <a:pt x="10438929" y="2548494"/>
                </a:lnTo>
                <a:lnTo>
                  <a:pt x="10585059" y="2549338"/>
                </a:lnTo>
                <a:lnTo>
                  <a:pt x="10730789" y="2549627"/>
                </a:lnTo>
                <a:lnTo>
                  <a:pt x="10876090" y="2549340"/>
                </a:lnTo>
                <a:lnTo>
                  <a:pt x="11020934" y="2548459"/>
                </a:lnTo>
                <a:lnTo>
                  <a:pt x="11165295" y="2546963"/>
                </a:lnTo>
                <a:lnTo>
                  <a:pt x="11309144" y="2544832"/>
                </a:lnTo>
                <a:lnTo>
                  <a:pt x="11452453" y="2542046"/>
                </a:lnTo>
                <a:lnTo>
                  <a:pt x="11595196" y="2538586"/>
                </a:lnTo>
                <a:lnTo>
                  <a:pt x="11737342" y="2534431"/>
                </a:lnTo>
                <a:lnTo>
                  <a:pt x="11878866" y="2529563"/>
                </a:lnTo>
                <a:lnTo>
                  <a:pt x="11949386" y="2526854"/>
                </a:lnTo>
                <a:lnTo>
                  <a:pt x="12019740" y="2523960"/>
                </a:lnTo>
                <a:lnTo>
                  <a:pt x="12089924" y="2520876"/>
                </a:lnTo>
                <a:lnTo>
                  <a:pt x="12159935" y="2517602"/>
                </a:lnTo>
                <a:lnTo>
                  <a:pt x="12229769" y="2514135"/>
                </a:lnTo>
                <a:lnTo>
                  <a:pt x="12299423" y="2510471"/>
                </a:lnTo>
                <a:lnTo>
                  <a:pt x="12368894" y="2506610"/>
                </a:lnTo>
                <a:lnTo>
                  <a:pt x="12438177" y="2502547"/>
                </a:lnTo>
                <a:lnTo>
                  <a:pt x="12507271" y="2498280"/>
                </a:lnTo>
                <a:lnTo>
                  <a:pt x="12576170" y="2493808"/>
                </a:lnTo>
                <a:lnTo>
                  <a:pt x="12644872" y="2489128"/>
                </a:lnTo>
                <a:lnTo>
                  <a:pt x="12713373" y="2484236"/>
                </a:lnTo>
                <a:lnTo>
                  <a:pt x="12781669" y="2479131"/>
                </a:lnTo>
                <a:lnTo>
                  <a:pt x="12849758" y="2473811"/>
                </a:lnTo>
                <a:lnTo>
                  <a:pt x="12917635" y="2468272"/>
                </a:lnTo>
                <a:lnTo>
                  <a:pt x="12985298" y="2462512"/>
                </a:lnTo>
                <a:lnTo>
                  <a:pt x="13052742" y="2456529"/>
                </a:lnTo>
                <a:lnTo>
                  <a:pt x="13119965" y="2450320"/>
                </a:lnTo>
                <a:lnTo>
                  <a:pt x="13186962" y="2443883"/>
                </a:lnTo>
                <a:lnTo>
                  <a:pt x="13253731" y="2437215"/>
                </a:lnTo>
                <a:lnTo>
                  <a:pt x="13320268" y="2430314"/>
                </a:lnTo>
                <a:lnTo>
                  <a:pt x="13386569" y="2423177"/>
                </a:lnTo>
                <a:lnTo>
                  <a:pt x="13386569" y="0"/>
                </a:lnTo>
                <a:close/>
              </a:path>
            </a:pathLst>
          </a:custGeom>
          <a:solidFill>
            <a:srgbClr val="112A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286" y="4723927"/>
            <a:ext cx="32327332" cy="78073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286" y="26029"/>
            <a:ext cx="32339783" cy="29052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286" y="1986342"/>
            <a:ext cx="32339783" cy="380659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29286" y="3437294"/>
            <a:ext cx="32340991" cy="3239366"/>
          </a:xfrm>
          <a:custGeom>
            <a:avLst/>
            <a:gdLst/>
            <a:ahLst/>
            <a:cxnLst/>
            <a:rect l="l" t="t" r="r" b="b"/>
            <a:pathLst>
              <a:path w="13387069" h="1507489">
                <a:moveTo>
                  <a:pt x="13386569" y="0"/>
                </a:moveTo>
                <a:lnTo>
                  <a:pt x="13334146" y="26582"/>
                </a:lnTo>
                <a:lnTo>
                  <a:pt x="13281433" y="52608"/>
                </a:lnTo>
                <a:lnTo>
                  <a:pt x="13228431" y="78084"/>
                </a:lnTo>
                <a:lnTo>
                  <a:pt x="13175143" y="103013"/>
                </a:lnTo>
                <a:lnTo>
                  <a:pt x="13121570" y="127402"/>
                </a:lnTo>
                <a:lnTo>
                  <a:pt x="13067715" y="151255"/>
                </a:lnTo>
                <a:lnTo>
                  <a:pt x="13013581" y="174577"/>
                </a:lnTo>
                <a:lnTo>
                  <a:pt x="12959168" y="197373"/>
                </a:lnTo>
                <a:lnTo>
                  <a:pt x="12904480" y="219649"/>
                </a:lnTo>
                <a:lnTo>
                  <a:pt x="12849518" y="241408"/>
                </a:lnTo>
                <a:lnTo>
                  <a:pt x="12794286" y="262657"/>
                </a:lnTo>
                <a:lnTo>
                  <a:pt x="12738784" y="283400"/>
                </a:lnTo>
                <a:lnTo>
                  <a:pt x="12683016" y="303642"/>
                </a:lnTo>
                <a:lnTo>
                  <a:pt x="12626983" y="323389"/>
                </a:lnTo>
                <a:lnTo>
                  <a:pt x="12570688" y="342644"/>
                </a:lnTo>
                <a:lnTo>
                  <a:pt x="12514132" y="361414"/>
                </a:lnTo>
                <a:lnTo>
                  <a:pt x="12457319" y="379703"/>
                </a:lnTo>
                <a:lnTo>
                  <a:pt x="12400250" y="397517"/>
                </a:lnTo>
                <a:lnTo>
                  <a:pt x="12342927" y="414860"/>
                </a:lnTo>
                <a:lnTo>
                  <a:pt x="12285353" y="431737"/>
                </a:lnTo>
                <a:lnTo>
                  <a:pt x="12227530" y="448153"/>
                </a:lnTo>
                <a:lnTo>
                  <a:pt x="12169460" y="464114"/>
                </a:lnTo>
                <a:lnTo>
                  <a:pt x="12111145" y="479624"/>
                </a:lnTo>
                <a:lnTo>
                  <a:pt x="12052587" y="494688"/>
                </a:lnTo>
                <a:lnTo>
                  <a:pt x="11993789" y="509312"/>
                </a:lnTo>
                <a:lnTo>
                  <a:pt x="11934753" y="523500"/>
                </a:lnTo>
                <a:lnTo>
                  <a:pt x="11875481" y="537257"/>
                </a:lnTo>
                <a:lnTo>
                  <a:pt x="11815975" y="550589"/>
                </a:lnTo>
                <a:lnTo>
                  <a:pt x="11756238" y="563501"/>
                </a:lnTo>
                <a:lnTo>
                  <a:pt x="11696271" y="575996"/>
                </a:lnTo>
                <a:lnTo>
                  <a:pt x="11636077" y="588081"/>
                </a:lnTo>
                <a:lnTo>
                  <a:pt x="11575658" y="599761"/>
                </a:lnTo>
                <a:lnTo>
                  <a:pt x="11515016" y="611040"/>
                </a:lnTo>
                <a:lnTo>
                  <a:pt x="11454154" y="621923"/>
                </a:lnTo>
                <a:lnTo>
                  <a:pt x="11393073" y="632416"/>
                </a:lnTo>
                <a:lnTo>
                  <a:pt x="11331777" y="642523"/>
                </a:lnTo>
                <a:lnTo>
                  <a:pt x="11270266" y="652250"/>
                </a:lnTo>
                <a:lnTo>
                  <a:pt x="11208543" y="661602"/>
                </a:lnTo>
                <a:lnTo>
                  <a:pt x="11146611" y="670582"/>
                </a:lnTo>
                <a:lnTo>
                  <a:pt x="11084471" y="679198"/>
                </a:lnTo>
                <a:lnTo>
                  <a:pt x="11022126" y="687453"/>
                </a:lnTo>
                <a:lnTo>
                  <a:pt x="10959578" y="695352"/>
                </a:lnTo>
                <a:lnTo>
                  <a:pt x="10896830" y="702901"/>
                </a:lnTo>
                <a:lnTo>
                  <a:pt x="10833882" y="710105"/>
                </a:lnTo>
                <a:lnTo>
                  <a:pt x="10770739" y="716968"/>
                </a:lnTo>
                <a:lnTo>
                  <a:pt x="10707401" y="723496"/>
                </a:lnTo>
                <a:lnTo>
                  <a:pt x="10643871" y="729693"/>
                </a:lnTo>
                <a:lnTo>
                  <a:pt x="10580151" y="735565"/>
                </a:lnTo>
                <a:lnTo>
                  <a:pt x="10516244" y="741117"/>
                </a:lnTo>
                <a:lnTo>
                  <a:pt x="10452151" y="746353"/>
                </a:lnTo>
                <a:lnTo>
                  <a:pt x="10387875" y="751279"/>
                </a:lnTo>
                <a:lnTo>
                  <a:pt x="10323418" y="755899"/>
                </a:lnTo>
                <a:lnTo>
                  <a:pt x="10258783" y="760220"/>
                </a:lnTo>
                <a:lnTo>
                  <a:pt x="10193970" y="764245"/>
                </a:lnTo>
                <a:lnTo>
                  <a:pt x="10128984" y="767979"/>
                </a:lnTo>
                <a:lnTo>
                  <a:pt x="10063825" y="771428"/>
                </a:lnTo>
                <a:lnTo>
                  <a:pt x="9998496" y="774597"/>
                </a:lnTo>
                <a:lnTo>
                  <a:pt x="9932999" y="777491"/>
                </a:lnTo>
                <a:lnTo>
                  <a:pt x="9867336" y="780115"/>
                </a:lnTo>
                <a:lnTo>
                  <a:pt x="9801511" y="782473"/>
                </a:lnTo>
                <a:lnTo>
                  <a:pt x="9735523" y="784571"/>
                </a:lnTo>
                <a:lnTo>
                  <a:pt x="9669377" y="786413"/>
                </a:lnTo>
                <a:lnTo>
                  <a:pt x="9603074" y="788006"/>
                </a:lnTo>
                <a:lnTo>
                  <a:pt x="9536617" y="789353"/>
                </a:lnTo>
                <a:lnTo>
                  <a:pt x="9470007" y="790460"/>
                </a:lnTo>
                <a:lnTo>
                  <a:pt x="9403247" y="791332"/>
                </a:lnTo>
                <a:lnTo>
                  <a:pt x="9336338" y="791974"/>
                </a:lnTo>
                <a:lnTo>
                  <a:pt x="9269284" y="792391"/>
                </a:lnTo>
                <a:lnTo>
                  <a:pt x="9202086" y="792587"/>
                </a:lnTo>
                <a:lnTo>
                  <a:pt x="9134747" y="792568"/>
                </a:lnTo>
                <a:lnTo>
                  <a:pt x="9067269" y="792339"/>
                </a:lnTo>
                <a:lnTo>
                  <a:pt x="8999653" y="791905"/>
                </a:lnTo>
                <a:lnTo>
                  <a:pt x="8931903" y="791271"/>
                </a:lnTo>
                <a:lnTo>
                  <a:pt x="8796007" y="789423"/>
                </a:lnTo>
                <a:lnTo>
                  <a:pt x="8659597" y="786834"/>
                </a:lnTo>
                <a:lnTo>
                  <a:pt x="8522693" y="783545"/>
                </a:lnTo>
                <a:lnTo>
                  <a:pt x="8385310" y="779596"/>
                </a:lnTo>
                <a:lnTo>
                  <a:pt x="8247467" y="775027"/>
                </a:lnTo>
                <a:lnTo>
                  <a:pt x="8109182" y="769878"/>
                </a:lnTo>
                <a:lnTo>
                  <a:pt x="7970471" y="764189"/>
                </a:lnTo>
                <a:lnTo>
                  <a:pt x="7831353" y="758001"/>
                </a:lnTo>
                <a:lnTo>
                  <a:pt x="7691845" y="751352"/>
                </a:lnTo>
                <a:lnTo>
                  <a:pt x="7481891" y="740606"/>
                </a:lnTo>
                <a:lnTo>
                  <a:pt x="7271159" y="729050"/>
                </a:lnTo>
                <a:lnTo>
                  <a:pt x="6989074" y="712619"/>
                </a:lnTo>
                <a:lnTo>
                  <a:pt x="5636041" y="628074"/>
                </a:lnTo>
                <a:lnTo>
                  <a:pt x="5349337" y="610983"/>
                </a:lnTo>
                <a:lnTo>
                  <a:pt x="5134087" y="598781"/>
                </a:lnTo>
                <a:lnTo>
                  <a:pt x="4918711" y="587260"/>
                </a:lnTo>
                <a:lnTo>
                  <a:pt x="4775087" y="580023"/>
                </a:lnTo>
                <a:lnTo>
                  <a:pt x="4631451" y="573188"/>
                </a:lnTo>
                <a:lnTo>
                  <a:pt x="4487821" y="566796"/>
                </a:lnTo>
                <a:lnTo>
                  <a:pt x="4344214" y="560886"/>
                </a:lnTo>
                <a:lnTo>
                  <a:pt x="4200648" y="555499"/>
                </a:lnTo>
                <a:lnTo>
                  <a:pt x="4057141" y="550674"/>
                </a:lnTo>
                <a:lnTo>
                  <a:pt x="3913711" y="546452"/>
                </a:lnTo>
                <a:lnTo>
                  <a:pt x="3770374" y="542873"/>
                </a:lnTo>
                <a:lnTo>
                  <a:pt x="3627148" y="539977"/>
                </a:lnTo>
                <a:lnTo>
                  <a:pt x="3484051" y="537804"/>
                </a:lnTo>
                <a:lnTo>
                  <a:pt x="3412557" y="537001"/>
                </a:lnTo>
                <a:lnTo>
                  <a:pt x="3341101" y="536393"/>
                </a:lnTo>
                <a:lnTo>
                  <a:pt x="3269687" y="535987"/>
                </a:lnTo>
                <a:lnTo>
                  <a:pt x="3198315" y="535786"/>
                </a:lnTo>
                <a:lnTo>
                  <a:pt x="3126990" y="535796"/>
                </a:lnTo>
                <a:lnTo>
                  <a:pt x="3055711" y="536022"/>
                </a:lnTo>
                <a:lnTo>
                  <a:pt x="2984483" y="536469"/>
                </a:lnTo>
                <a:lnTo>
                  <a:pt x="2913307" y="537142"/>
                </a:lnTo>
                <a:lnTo>
                  <a:pt x="2842184" y="538045"/>
                </a:lnTo>
                <a:lnTo>
                  <a:pt x="2771119" y="539185"/>
                </a:lnTo>
                <a:lnTo>
                  <a:pt x="2700112" y="540565"/>
                </a:lnTo>
                <a:lnTo>
                  <a:pt x="2629165" y="542191"/>
                </a:lnTo>
                <a:lnTo>
                  <a:pt x="2558282" y="544068"/>
                </a:lnTo>
                <a:lnTo>
                  <a:pt x="2487464" y="546201"/>
                </a:lnTo>
                <a:lnTo>
                  <a:pt x="2416713" y="548595"/>
                </a:lnTo>
                <a:lnTo>
                  <a:pt x="2346032" y="551255"/>
                </a:lnTo>
                <a:lnTo>
                  <a:pt x="2275423" y="554186"/>
                </a:lnTo>
                <a:lnTo>
                  <a:pt x="2204888" y="557392"/>
                </a:lnTo>
                <a:lnTo>
                  <a:pt x="2134429" y="560880"/>
                </a:lnTo>
                <a:lnTo>
                  <a:pt x="2064049" y="564654"/>
                </a:lnTo>
                <a:lnTo>
                  <a:pt x="1993749" y="568718"/>
                </a:lnTo>
                <a:lnTo>
                  <a:pt x="1923531" y="573079"/>
                </a:lnTo>
                <a:lnTo>
                  <a:pt x="1853399" y="577741"/>
                </a:lnTo>
                <a:lnTo>
                  <a:pt x="1783354" y="582708"/>
                </a:lnTo>
                <a:lnTo>
                  <a:pt x="1713399" y="587987"/>
                </a:lnTo>
                <a:lnTo>
                  <a:pt x="1643535" y="593582"/>
                </a:lnTo>
                <a:lnTo>
                  <a:pt x="1573765" y="599498"/>
                </a:lnTo>
                <a:lnTo>
                  <a:pt x="1504091" y="605740"/>
                </a:lnTo>
                <a:lnTo>
                  <a:pt x="1434515" y="612313"/>
                </a:lnTo>
                <a:lnTo>
                  <a:pt x="1365040" y="619222"/>
                </a:lnTo>
                <a:lnTo>
                  <a:pt x="1295667" y="626472"/>
                </a:lnTo>
                <a:lnTo>
                  <a:pt x="1226399" y="634068"/>
                </a:lnTo>
                <a:lnTo>
                  <a:pt x="1157238" y="642015"/>
                </a:lnTo>
                <a:lnTo>
                  <a:pt x="1088186" y="650319"/>
                </a:lnTo>
                <a:lnTo>
                  <a:pt x="1019245" y="658984"/>
                </a:lnTo>
                <a:lnTo>
                  <a:pt x="950418" y="668014"/>
                </a:lnTo>
                <a:lnTo>
                  <a:pt x="881707" y="677416"/>
                </a:lnTo>
                <a:lnTo>
                  <a:pt x="813114" y="687195"/>
                </a:lnTo>
                <a:lnTo>
                  <a:pt x="744641" y="697354"/>
                </a:lnTo>
                <a:lnTo>
                  <a:pt x="676290" y="707900"/>
                </a:lnTo>
                <a:lnTo>
                  <a:pt x="608064" y="718836"/>
                </a:lnTo>
                <a:lnTo>
                  <a:pt x="539965" y="730169"/>
                </a:lnTo>
                <a:lnTo>
                  <a:pt x="471995" y="741904"/>
                </a:lnTo>
                <a:lnTo>
                  <a:pt x="404156" y="754044"/>
                </a:lnTo>
                <a:lnTo>
                  <a:pt x="336450" y="766596"/>
                </a:lnTo>
                <a:lnTo>
                  <a:pt x="268880" y="779564"/>
                </a:lnTo>
                <a:lnTo>
                  <a:pt x="201448" y="792953"/>
                </a:lnTo>
                <a:lnTo>
                  <a:pt x="134155" y="806769"/>
                </a:lnTo>
                <a:lnTo>
                  <a:pt x="67005" y="821016"/>
                </a:lnTo>
                <a:lnTo>
                  <a:pt x="0" y="835699"/>
                </a:lnTo>
                <a:lnTo>
                  <a:pt x="65662" y="827229"/>
                </a:lnTo>
                <a:lnTo>
                  <a:pt x="131643" y="819172"/>
                </a:lnTo>
                <a:lnTo>
                  <a:pt x="197937" y="811525"/>
                </a:lnTo>
                <a:lnTo>
                  <a:pt x="264540" y="804282"/>
                </a:lnTo>
                <a:lnTo>
                  <a:pt x="331447" y="797439"/>
                </a:lnTo>
                <a:lnTo>
                  <a:pt x="398654" y="790990"/>
                </a:lnTo>
                <a:lnTo>
                  <a:pt x="466155" y="784931"/>
                </a:lnTo>
                <a:lnTo>
                  <a:pt x="533947" y="779256"/>
                </a:lnTo>
                <a:lnTo>
                  <a:pt x="602025" y="773961"/>
                </a:lnTo>
                <a:lnTo>
                  <a:pt x="670383" y="769042"/>
                </a:lnTo>
                <a:lnTo>
                  <a:pt x="739018" y="764492"/>
                </a:lnTo>
                <a:lnTo>
                  <a:pt x="807925" y="760308"/>
                </a:lnTo>
                <a:lnTo>
                  <a:pt x="877099" y="756484"/>
                </a:lnTo>
                <a:lnTo>
                  <a:pt x="946536" y="753016"/>
                </a:lnTo>
                <a:lnTo>
                  <a:pt x="1016230" y="749899"/>
                </a:lnTo>
                <a:lnTo>
                  <a:pt x="1086178" y="747127"/>
                </a:lnTo>
                <a:lnTo>
                  <a:pt x="1156374" y="744696"/>
                </a:lnTo>
                <a:lnTo>
                  <a:pt x="1226815" y="742601"/>
                </a:lnTo>
                <a:lnTo>
                  <a:pt x="1297495" y="740838"/>
                </a:lnTo>
                <a:lnTo>
                  <a:pt x="1368409" y="739400"/>
                </a:lnTo>
                <a:lnTo>
                  <a:pt x="1439554" y="738285"/>
                </a:lnTo>
                <a:lnTo>
                  <a:pt x="1510924" y="737485"/>
                </a:lnTo>
                <a:lnTo>
                  <a:pt x="1582516" y="736998"/>
                </a:lnTo>
                <a:lnTo>
                  <a:pt x="1654323" y="736817"/>
                </a:lnTo>
                <a:lnTo>
                  <a:pt x="1726342" y="736939"/>
                </a:lnTo>
                <a:lnTo>
                  <a:pt x="1798569" y="737357"/>
                </a:lnTo>
                <a:lnTo>
                  <a:pt x="1870997" y="738068"/>
                </a:lnTo>
                <a:lnTo>
                  <a:pt x="1943624" y="739066"/>
                </a:lnTo>
                <a:lnTo>
                  <a:pt x="2016444" y="740346"/>
                </a:lnTo>
                <a:lnTo>
                  <a:pt x="2089452" y="741904"/>
                </a:lnTo>
                <a:lnTo>
                  <a:pt x="2162644" y="743735"/>
                </a:lnTo>
                <a:lnTo>
                  <a:pt x="2236015" y="745834"/>
                </a:lnTo>
                <a:lnTo>
                  <a:pt x="2309561" y="748196"/>
                </a:lnTo>
                <a:lnTo>
                  <a:pt x="2383277" y="750816"/>
                </a:lnTo>
                <a:lnTo>
                  <a:pt x="2457159" y="753689"/>
                </a:lnTo>
                <a:lnTo>
                  <a:pt x="2531201" y="756811"/>
                </a:lnTo>
                <a:lnTo>
                  <a:pt x="2605399" y="760176"/>
                </a:lnTo>
                <a:lnTo>
                  <a:pt x="2679749" y="763780"/>
                </a:lnTo>
                <a:lnTo>
                  <a:pt x="2754246" y="767617"/>
                </a:lnTo>
                <a:lnTo>
                  <a:pt x="2828885" y="771684"/>
                </a:lnTo>
                <a:lnTo>
                  <a:pt x="2903662" y="775974"/>
                </a:lnTo>
                <a:lnTo>
                  <a:pt x="2978572" y="780484"/>
                </a:lnTo>
                <a:lnTo>
                  <a:pt x="3053610" y="785208"/>
                </a:lnTo>
                <a:lnTo>
                  <a:pt x="3128772" y="790142"/>
                </a:lnTo>
                <a:lnTo>
                  <a:pt x="3204053" y="795280"/>
                </a:lnTo>
                <a:lnTo>
                  <a:pt x="3354955" y="806150"/>
                </a:lnTo>
                <a:lnTo>
                  <a:pt x="3506277" y="817780"/>
                </a:lnTo>
                <a:lnTo>
                  <a:pt x="3657983" y="830131"/>
                </a:lnTo>
                <a:lnTo>
                  <a:pt x="3810037" y="843164"/>
                </a:lnTo>
                <a:lnTo>
                  <a:pt x="3962401" y="856840"/>
                </a:lnTo>
                <a:lnTo>
                  <a:pt x="4115037" y="871120"/>
                </a:lnTo>
                <a:lnTo>
                  <a:pt x="4267910" y="885965"/>
                </a:lnTo>
                <a:lnTo>
                  <a:pt x="4420982" y="901336"/>
                </a:lnTo>
                <a:lnTo>
                  <a:pt x="4574216" y="917194"/>
                </a:lnTo>
                <a:lnTo>
                  <a:pt x="4727575" y="933501"/>
                </a:lnTo>
                <a:lnTo>
                  <a:pt x="4957767" y="958715"/>
                </a:lnTo>
                <a:lnTo>
                  <a:pt x="5188033" y="984719"/>
                </a:lnTo>
                <a:lnTo>
                  <a:pt x="5418246" y="1011380"/>
                </a:lnTo>
                <a:lnTo>
                  <a:pt x="5724902" y="1047724"/>
                </a:lnTo>
                <a:lnTo>
                  <a:pt x="7168134" y="1223556"/>
                </a:lnTo>
                <a:lnTo>
                  <a:pt x="7467241" y="1259230"/>
                </a:lnTo>
                <a:lnTo>
                  <a:pt x="7690069" y="1285236"/>
                </a:lnTo>
                <a:lnTo>
                  <a:pt x="7911472" y="1310453"/>
                </a:lnTo>
                <a:lnTo>
                  <a:pt x="8131325" y="1334750"/>
                </a:lnTo>
                <a:lnTo>
                  <a:pt x="8276971" y="1350371"/>
                </a:lnTo>
                <a:lnTo>
                  <a:pt x="8421835" y="1365486"/>
                </a:lnTo>
                <a:lnTo>
                  <a:pt x="8565880" y="1380056"/>
                </a:lnTo>
                <a:lnTo>
                  <a:pt x="8709070" y="1394042"/>
                </a:lnTo>
                <a:lnTo>
                  <a:pt x="8851368" y="1407404"/>
                </a:lnTo>
                <a:lnTo>
                  <a:pt x="8992736" y="1420104"/>
                </a:lnTo>
                <a:lnTo>
                  <a:pt x="9133137" y="1432102"/>
                </a:lnTo>
                <a:lnTo>
                  <a:pt x="9272535" y="1443361"/>
                </a:lnTo>
                <a:lnTo>
                  <a:pt x="9410892" y="1453840"/>
                </a:lnTo>
                <a:lnTo>
                  <a:pt x="9479669" y="1458776"/>
                </a:lnTo>
                <a:lnTo>
                  <a:pt x="9548172" y="1463501"/>
                </a:lnTo>
                <a:lnTo>
                  <a:pt x="9616396" y="1468013"/>
                </a:lnTo>
                <a:lnTo>
                  <a:pt x="9684337" y="1472306"/>
                </a:lnTo>
                <a:lnTo>
                  <a:pt x="9751990" y="1476374"/>
                </a:lnTo>
                <a:lnTo>
                  <a:pt x="9819351" y="1480214"/>
                </a:lnTo>
                <a:lnTo>
                  <a:pt x="9886414" y="1483820"/>
                </a:lnTo>
                <a:lnTo>
                  <a:pt x="9953175" y="1487187"/>
                </a:lnTo>
                <a:lnTo>
                  <a:pt x="10019631" y="1490311"/>
                </a:lnTo>
                <a:lnTo>
                  <a:pt x="10085775" y="1493186"/>
                </a:lnTo>
                <a:lnTo>
                  <a:pt x="10151603" y="1495808"/>
                </a:lnTo>
                <a:lnTo>
                  <a:pt x="10217112" y="1498172"/>
                </a:lnTo>
                <a:lnTo>
                  <a:pt x="10282295" y="1500274"/>
                </a:lnTo>
                <a:lnTo>
                  <a:pt x="10347149" y="1502107"/>
                </a:lnTo>
                <a:lnTo>
                  <a:pt x="10411668" y="1503667"/>
                </a:lnTo>
                <a:lnTo>
                  <a:pt x="10475849" y="1504950"/>
                </a:lnTo>
                <a:lnTo>
                  <a:pt x="10539687" y="1505951"/>
                </a:lnTo>
                <a:lnTo>
                  <a:pt x="10603176" y="1506664"/>
                </a:lnTo>
                <a:lnTo>
                  <a:pt x="10666313" y="1507085"/>
                </a:lnTo>
                <a:lnTo>
                  <a:pt x="10729093" y="1507209"/>
                </a:lnTo>
                <a:lnTo>
                  <a:pt x="10791510" y="1507031"/>
                </a:lnTo>
                <a:lnTo>
                  <a:pt x="10853561" y="1506546"/>
                </a:lnTo>
                <a:lnTo>
                  <a:pt x="10915241" y="1505750"/>
                </a:lnTo>
                <a:lnTo>
                  <a:pt x="10976545" y="1504637"/>
                </a:lnTo>
                <a:lnTo>
                  <a:pt x="11037469" y="1503203"/>
                </a:lnTo>
                <a:lnTo>
                  <a:pt x="11098008" y="1501442"/>
                </a:lnTo>
                <a:lnTo>
                  <a:pt x="11158157" y="1499350"/>
                </a:lnTo>
                <a:lnTo>
                  <a:pt x="11217912" y="1496922"/>
                </a:lnTo>
                <a:lnTo>
                  <a:pt x="11277268" y="1494154"/>
                </a:lnTo>
                <a:lnTo>
                  <a:pt x="11336220" y="1491039"/>
                </a:lnTo>
                <a:lnTo>
                  <a:pt x="11394764" y="1487574"/>
                </a:lnTo>
                <a:lnTo>
                  <a:pt x="11452896" y="1483753"/>
                </a:lnTo>
                <a:lnTo>
                  <a:pt x="11510610" y="1479572"/>
                </a:lnTo>
                <a:lnTo>
                  <a:pt x="11567902" y="1475026"/>
                </a:lnTo>
                <a:lnTo>
                  <a:pt x="11624767" y="1470110"/>
                </a:lnTo>
                <a:lnTo>
                  <a:pt x="11681201" y="1464818"/>
                </a:lnTo>
                <a:lnTo>
                  <a:pt x="11737199" y="1459147"/>
                </a:lnTo>
                <a:lnTo>
                  <a:pt x="11792757" y="1453091"/>
                </a:lnTo>
                <a:lnTo>
                  <a:pt x="11847869" y="1446646"/>
                </a:lnTo>
                <a:lnTo>
                  <a:pt x="11902532" y="1439806"/>
                </a:lnTo>
                <a:lnTo>
                  <a:pt x="11956740" y="1432567"/>
                </a:lnTo>
                <a:lnTo>
                  <a:pt x="12010489" y="1424923"/>
                </a:lnTo>
                <a:lnTo>
                  <a:pt x="12063775" y="1416870"/>
                </a:lnTo>
                <a:lnTo>
                  <a:pt x="12116592" y="1408404"/>
                </a:lnTo>
                <a:lnTo>
                  <a:pt x="12168936" y="1399519"/>
                </a:lnTo>
                <a:lnTo>
                  <a:pt x="12220803" y="1390209"/>
                </a:lnTo>
                <a:lnTo>
                  <a:pt x="12272188" y="1380472"/>
                </a:lnTo>
                <a:lnTo>
                  <a:pt x="12323085" y="1370301"/>
                </a:lnTo>
                <a:lnTo>
                  <a:pt x="12373492" y="1359692"/>
                </a:lnTo>
                <a:lnTo>
                  <a:pt x="12423402" y="1348639"/>
                </a:lnTo>
                <a:lnTo>
                  <a:pt x="12472812" y="1337139"/>
                </a:lnTo>
                <a:lnTo>
                  <a:pt x="12521716" y="1325185"/>
                </a:lnTo>
                <a:lnTo>
                  <a:pt x="12570111" y="1312774"/>
                </a:lnTo>
                <a:lnTo>
                  <a:pt x="12617991" y="1299900"/>
                </a:lnTo>
                <a:lnTo>
                  <a:pt x="12665351" y="1286559"/>
                </a:lnTo>
                <a:lnTo>
                  <a:pt x="12712188" y="1272745"/>
                </a:lnTo>
                <a:lnTo>
                  <a:pt x="12758497" y="1258454"/>
                </a:lnTo>
                <a:lnTo>
                  <a:pt x="12804272" y="1243681"/>
                </a:lnTo>
                <a:lnTo>
                  <a:pt x="12849510" y="1228421"/>
                </a:lnTo>
                <a:lnTo>
                  <a:pt x="12894206" y="1212669"/>
                </a:lnTo>
                <a:lnTo>
                  <a:pt x="12938354" y="1196420"/>
                </a:lnTo>
                <a:lnTo>
                  <a:pt x="12981951" y="1179669"/>
                </a:lnTo>
                <a:lnTo>
                  <a:pt x="13024992" y="1162413"/>
                </a:lnTo>
                <a:lnTo>
                  <a:pt x="13067472" y="1144644"/>
                </a:lnTo>
                <a:lnTo>
                  <a:pt x="13109387" y="1126360"/>
                </a:lnTo>
                <a:lnTo>
                  <a:pt x="13150731" y="1107555"/>
                </a:lnTo>
                <a:lnTo>
                  <a:pt x="13191501" y="1088223"/>
                </a:lnTo>
                <a:lnTo>
                  <a:pt x="13231692" y="1068361"/>
                </a:lnTo>
                <a:lnTo>
                  <a:pt x="13271298" y="1047963"/>
                </a:lnTo>
                <a:lnTo>
                  <a:pt x="13310317" y="1027024"/>
                </a:lnTo>
                <a:lnTo>
                  <a:pt x="13348741" y="1005540"/>
                </a:lnTo>
                <a:lnTo>
                  <a:pt x="13386569" y="983506"/>
                </a:lnTo>
                <a:lnTo>
                  <a:pt x="13386569" y="0"/>
                </a:lnTo>
                <a:close/>
              </a:path>
            </a:pathLst>
          </a:custGeom>
          <a:solidFill>
            <a:srgbClr val="112A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035" y="4565010"/>
            <a:ext cx="32311030" cy="211105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2101226" y="2294825"/>
            <a:ext cx="7923405" cy="10916"/>
          </a:xfrm>
          <a:custGeom>
            <a:avLst/>
            <a:gdLst/>
            <a:ahLst/>
            <a:cxnLst/>
            <a:rect l="l" t="t" r="r" b="b"/>
            <a:pathLst>
              <a:path w="3279775" h="5080">
                <a:moveTo>
                  <a:pt x="3279248" y="0"/>
                </a:moveTo>
                <a:lnTo>
                  <a:pt x="0" y="0"/>
                </a:lnTo>
                <a:lnTo>
                  <a:pt x="0" y="4960"/>
                </a:lnTo>
                <a:lnTo>
                  <a:pt x="3279248" y="4960"/>
                </a:lnTo>
                <a:lnTo>
                  <a:pt x="3279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01226" y="2294825"/>
            <a:ext cx="7923405" cy="10916"/>
          </a:xfrm>
          <a:custGeom>
            <a:avLst/>
            <a:gdLst/>
            <a:ahLst/>
            <a:cxnLst/>
            <a:rect l="l" t="t" r="r" b="b"/>
            <a:pathLst>
              <a:path w="3279775" h="5080">
                <a:moveTo>
                  <a:pt x="3279248" y="4960"/>
                </a:moveTo>
                <a:lnTo>
                  <a:pt x="0" y="4960"/>
                </a:lnTo>
                <a:lnTo>
                  <a:pt x="0" y="0"/>
                </a:lnTo>
                <a:lnTo>
                  <a:pt x="3279248" y="0"/>
                </a:lnTo>
                <a:lnTo>
                  <a:pt x="3279248" y="4960"/>
                </a:lnTo>
                <a:close/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175837" y="830173"/>
            <a:ext cx="3569321" cy="1920236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8086365" y="2099867"/>
            <a:ext cx="92043" cy="80507"/>
          </a:xfrm>
          <a:custGeom>
            <a:avLst/>
            <a:gdLst/>
            <a:ahLst/>
            <a:cxnLst/>
            <a:rect l="l" t="t" r="r" b="b"/>
            <a:pathLst>
              <a:path w="38100" h="37465">
                <a:moveTo>
                  <a:pt x="24183" y="0"/>
                </a:moveTo>
                <a:lnTo>
                  <a:pt x="13768" y="0"/>
                </a:lnTo>
                <a:lnTo>
                  <a:pt x="9021" y="2091"/>
                </a:lnTo>
                <a:lnTo>
                  <a:pt x="2138" y="8837"/>
                </a:lnTo>
                <a:lnTo>
                  <a:pt x="0" y="13512"/>
                </a:lnTo>
                <a:lnTo>
                  <a:pt x="0" y="23817"/>
                </a:lnTo>
                <a:lnTo>
                  <a:pt x="2138" y="28491"/>
                </a:lnTo>
                <a:lnTo>
                  <a:pt x="9021" y="35239"/>
                </a:lnTo>
                <a:lnTo>
                  <a:pt x="13768" y="37330"/>
                </a:lnTo>
                <a:lnTo>
                  <a:pt x="24183" y="37330"/>
                </a:lnTo>
                <a:lnTo>
                  <a:pt x="28933" y="35239"/>
                </a:lnTo>
                <a:lnTo>
                  <a:pt x="33031" y="31217"/>
                </a:lnTo>
                <a:lnTo>
                  <a:pt x="15407" y="31217"/>
                </a:lnTo>
                <a:lnTo>
                  <a:pt x="12181" y="29806"/>
                </a:lnTo>
                <a:lnTo>
                  <a:pt x="7555" y="25266"/>
                </a:lnTo>
                <a:lnTo>
                  <a:pt x="6111" y="22125"/>
                </a:lnTo>
                <a:lnTo>
                  <a:pt x="6111" y="15207"/>
                </a:lnTo>
                <a:lnTo>
                  <a:pt x="7555" y="12064"/>
                </a:lnTo>
                <a:lnTo>
                  <a:pt x="12172" y="7531"/>
                </a:lnTo>
                <a:lnTo>
                  <a:pt x="15407" y="6112"/>
                </a:lnTo>
                <a:lnTo>
                  <a:pt x="33031" y="6112"/>
                </a:lnTo>
                <a:lnTo>
                  <a:pt x="28933" y="2091"/>
                </a:lnTo>
                <a:lnTo>
                  <a:pt x="24183" y="0"/>
                </a:lnTo>
                <a:close/>
              </a:path>
              <a:path w="38100" h="37465">
                <a:moveTo>
                  <a:pt x="33031" y="6112"/>
                </a:moveTo>
                <a:lnTo>
                  <a:pt x="22545" y="6112"/>
                </a:lnTo>
                <a:lnTo>
                  <a:pt x="25765" y="7531"/>
                </a:lnTo>
                <a:lnTo>
                  <a:pt x="30400" y="12064"/>
                </a:lnTo>
                <a:lnTo>
                  <a:pt x="31830" y="15207"/>
                </a:lnTo>
                <a:lnTo>
                  <a:pt x="31830" y="22125"/>
                </a:lnTo>
                <a:lnTo>
                  <a:pt x="30400" y="25266"/>
                </a:lnTo>
                <a:lnTo>
                  <a:pt x="25752" y="29806"/>
                </a:lnTo>
                <a:lnTo>
                  <a:pt x="22545" y="31217"/>
                </a:lnTo>
                <a:lnTo>
                  <a:pt x="33031" y="31217"/>
                </a:lnTo>
                <a:lnTo>
                  <a:pt x="35808" y="28491"/>
                </a:lnTo>
                <a:lnTo>
                  <a:pt x="37939" y="23817"/>
                </a:lnTo>
                <a:lnTo>
                  <a:pt x="37939" y="13512"/>
                </a:lnTo>
                <a:lnTo>
                  <a:pt x="35808" y="8837"/>
                </a:lnTo>
                <a:lnTo>
                  <a:pt x="33031" y="6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628039" y="2203253"/>
            <a:ext cx="1008748" cy="1065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003411" y="1980362"/>
            <a:ext cx="279665" cy="106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9965" y="1728026"/>
            <a:ext cx="291593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9965" y="9936148"/>
            <a:ext cx="291593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15758" y="40176597"/>
            <a:ext cx="103677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19965" y="40176597"/>
            <a:ext cx="74518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327487" y="40176597"/>
            <a:ext cx="74518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82431">
        <a:defRPr>
          <a:latin typeface="+mn-lt"/>
          <a:ea typeface="+mn-ea"/>
          <a:cs typeface="+mn-cs"/>
        </a:defRPr>
      </a:lvl2pPr>
      <a:lvl3pPr marL="1964863">
        <a:defRPr>
          <a:latin typeface="+mn-lt"/>
          <a:ea typeface="+mn-ea"/>
          <a:cs typeface="+mn-cs"/>
        </a:defRPr>
      </a:lvl3pPr>
      <a:lvl4pPr marL="2947294">
        <a:defRPr>
          <a:latin typeface="+mn-lt"/>
          <a:ea typeface="+mn-ea"/>
          <a:cs typeface="+mn-cs"/>
        </a:defRPr>
      </a:lvl4pPr>
      <a:lvl5pPr marL="3929725">
        <a:defRPr>
          <a:latin typeface="+mn-lt"/>
          <a:ea typeface="+mn-ea"/>
          <a:cs typeface="+mn-cs"/>
        </a:defRPr>
      </a:lvl5pPr>
      <a:lvl6pPr marL="4912157">
        <a:defRPr>
          <a:latin typeface="+mn-lt"/>
          <a:ea typeface="+mn-ea"/>
          <a:cs typeface="+mn-cs"/>
        </a:defRPr>
      </a:lvl6pPr>
      <a:lvl7pPr marL="5894588">
        <a:defRPr>
          <a:latin typeface="+mn-lt"/>
          <a:ea typeface="+mn-ea"/>
          <a:cs typeface="+mn-cs"/>
        </a:defRPr>
      </a:lvl7pPr>
      <a:lvl8pPr marL="6877020">
        <a:defRPr>
          <a:latin typeface="+mn-lt"/>
          <a:ea typeface="+mn-ea"/>
          <a:cs typeface="+mn-cs"/>
        </a:defRPr>
      </a:lvl8pPr>
      <a:lvl9pPr marL="785945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82431">
        <a:defRPr>
          <a:latin typeface="+mn-lt"/>
          <a:ea typeface="+mn-ea"/>
          <a:cs typeface="+mn-cs"/>
        </a:defRPr>
      </a:lvl2pPr>
      <a:lvl3pPr marL="1964863">
        <a:defRPr>
          <a:latin typeface="+mn-lt"/>
          <a:ea typeface="+mn-ea"/>
          <a:cs typeface="+mn-cs"/>
        </a:defRPr>
      </a:lvl3pPr>
      <a:lvl4pPr marL="2947294">
        <a:defRPr>
          <a:latin typeface="+mn-lt"/>
          <a:ea typeface="+mn-ea"/>
          <a:cs typeface="+mn-cs"/>
        </a:defRPr>
      </a:lvl4pPr>
      <a:lvl5pPr marL="3929725">
        <a:defRPr>
          <a:latin typeface="+mn-lt"/>
          <a:ea typeface="+mn-ea"/>
          <a:cs typeface="+mn-cs"/>
        </a:defRPr>
      </a:lvl5pPr>
      <a:lvl6pPr marL="4912157">
        <a:defRPr>
          <a:latin typeface="+mn-lt"/>
          <a:ea typeface="+mn-ea"/>
          <a:cs typeface="+mn-cs"/>
        </a:defRPr>
      </a:lvl6pPr>
      <a:lvl7pPr marL="5894588">
        <a:defRPr>
          <a:latin typeface="+mn-lt"/>
          <a:ea typeface="+mn-ea"/>
          <a:cs typeface="+mn-cs"/>
        </a:defRPr>
      </a:lvl7pPr>
      <a:lvl8pPr marL="6877020">
        <a:defRPr>
          <a:latin typeface="+mn-lt"/>
          <a:ea typeface="+mn-ea"/>
          <a:cs typeface="+mn-cs"/>
        </a:defRPr>
      </a:lvl8pPr>
      <a:lvl9pPr marL="785945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0286" y="2742088"/>
            <a:ext cx="3385399" cy="4430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407786" y="942927"/>
            <a:ext cx="5275226" cy="2420655"/>
          </a:xfrm>
          <a:custGeom>
            <a:avLst/>
            <a:gdLst/>
            <a:ahLst/>
            <a:cxnLst/>
            <a:rect l="l" t="t" r="r" b="b"/>
            <a:pathLst>
              <a:path w="2454910" h="1126490">
                <a:moveTo>
                  <a:pt x="1105077" y="1058367"/>
                </a:moveTo>
                <a:lnTo>
                  <a:pt x="1098486" y="1051306"/>
                </a:lnTo>
                <a:lnTo>
                  <a:pt x="451548" y="1001966"/>
                </a:lnTo>
                <a:lnTo>
                  <a:pt x="207797" y="622719"/>
                </a:lnTo>
                <a:lnTo>
                  <a:pt x="0" y="644232"/>
                </a:lnTo>
                <a:lnTo>
                  <a:pt x="449503" y="1126236"/>
                </a:lnTo>
                <a:lnTo>
                  <a:pt x="1105077" y="1058367"/>
                </a:lnTo>
                <a:close/>
              </a:path>
              <a:path w="2454910" h="1126490">
                <a:moveTo>
                  <a:pt x="1113421" y="1046543"/>
                </a:moveTo>
                <a:lnTo>
                  <a:pt x="1109726" y="1037628"/>
                </a:lnTo>
                <a:lnTo>
                  <a:pt x="521233" y="764387"/>
                </a:lnTo>
                <a:lnTo>
                  <a:pt x="426072" y="323723"/>
                </a:lnTo>
                <a:lnTo>
                  <a:pt x="223951" y="270954"/>
                </a:lnTo>
                <a:lnTo>
                  <a:pt x="475716" y="880046"/>
                </a:lnTo>
                <a:lnTo>
                  <a:pt x="1113421" y="1046543"/>
                </a:lnTo>
                <a:close/>
              </a:path>
              <a:path w="2454910" h="1126490">
                <a:moveTo>
                  <a:pt x="1125359" y="1038415"/>
                </a:moveTo>
                <a:lnTo>
                  <a:pt x="1103350" y="379691"/>
                </a:lnTo>
                <a:lnTo>
                  <a:pt x="564642" y="0"/>
                </a:lnTo>
                <a:lnTo>
                  <a:pt x="586651" y="658710"/>
                </a:lnTo>
                <a:lnTo>
                  <a:pt x="1125359" y="1038415"/>
                </a:lnTo>
                <a:close/>
              </a:path>
              <a:path w="2454910" h="1126490">
                <a:moveTo>
                  <a:pt x="1654810" y="376237"/>
                </a:moveTo>
                <a:lnTo>
                  <a:pt x="1523428" y="376237"/>
                </a:lnTo>
                <a:lnTo>
                  <a:pt x="1523428" y="381050"/>
                </a:lnTo>
                <a:lnTo>
                  <a:pt x="1535366" y="383057"/>
                </a:lnTo>
                <a:lnTo>
                  <a:pt x="1545742" y="385686"/>
                </a:lnTo>
                <a:lnTo>
                  <a:pt x="1576984" y="408343"/>
                </a:lnTo>
                <a:lnTo>
                  <a:pt x="1585239" y="450723"/>
                </a:lnTo>
                <a:lnTo>
                  <a:pt x="1585950" y="565505"/>
                </a:lnTo>
                <a:lnTo>
                  <a:pt x="1585607" y="582053"/>
                </a:lnTo>
                <a:lnTo>
                  <a:pt x="1581137" y="624217"/>
                </a:lnTo>
                <a:lnTo>
                  <a:pt x="1567129" y="663270"/>
                </a:lnTo>
                <a:lnTo>
                  <a:pt x="1537436" y="694029"/>
                </a:lnTo>
                <a:lnTo>
                  <a:pt x="1498879" y="708863"/>
                </a:lnTo>
                <a:lnTo>
                  <a:pt x="1458810" y="712393"/>
                </a:lnTo>
                <a:lnTo>
                  <a:pt x="1445920" y="711898"/>
                </a:lnTo>
                <a:lnTo>
                  <a:pt x="1401724" y="700049"/>
                </a:lnTo>
                <a:lnTo>
                  <a:pt x="1369936" y="674077"/>
                </a:lnTo>
                <a:lnTo>
                  <a:pt x="1350937" y="635406"/>
                </a:lnTo>
                <a:lnTo>
                  <a:pt x="1345971" y="599694"/>
                </a:lnTo>
                <a:lnTo>
                  <a:pt x="1345971" y="591997"/>
                </a:lnTo>
                <a:lnTo>
                  <a:pt x="1345514" y="570877"/>
                </a:lnTo>
                <a:lnTo>
                  <a:pt x="1345514" y="448170"/>
                </a:lnTo>
                <a:lnTo>
                  <a:pt x="1346847" y="412203"/>
                </a:lnTo>
                <a:lnTo>
                  <a:pt x="1384452" y="382663"/>
                </a:lnTo>
                <a:lnTo>
                  <a:pt x="1394701" y="381050"/>
                </a:lnTo>
                <a:lnTo>
                  <a:pt x="1394701" y="376237"/>
                </a:lnTo>
                <a:lnTo>
                  <a:pt x="1236840" y="376237"/>
                </a:lnTo>
                <a:lnTo>
                  <a:pt x="1236840" y="381050"/>
                </a:lnTo>
                <a:lnTo>
                  <a:pt x="1246009" y="382016"/>
                </a:lnTo>
                <a:lnTo>
                  <a:pt x="1254226" y="383705"/>
                </a:lnTo>
                <a:lnTo>
                  <a:pt x="1285570" y="411314"/>
                </a:lnTo>
                <a:lnTo>
                  <a:pt x="1287703" y="431139"/>
                </a:lnTo>
                <a:lnTo>
                  <a:pt x="1287703" y="518312"/>
                </a:lnTo>
                <a:lnTo>
                  <a:pt x="1287157" y="605472"/>
                </a:lnTo>
                <a:lnTo>
                  <a:pt x="1287957" y="619201"/>
                </a:lnTo>
                <a:lnTo>
                  <a:pt x="1298943" y="659536"/>
                </a:lnTo>
                <a:lnTo>
                  <a:pt x="1325245" y="694778"/>
                </a:lnTo>
                <a:lnTo>
                  <a:pt x="1363891" y="716648"/>
                </a:lnTo>
                <a:lnTo>
                  <a:pt x="1405623" y="725995"/>
                </a:lnTo>
                <a:lnTo>
                  <a:pt x="1440789" y="727798"/>
                </a:lnTo>
                <a:lnTo>
                  <a:pt x="1459369" y="727329"/>
                </a:lnTo>
                <a:lnTo>
                  <a:pt x="1505953" y="720331"/>
                </a:lnTo>
                <a:lnTo>
                  <a:pt x="1549387" y="700112"/>
                </a:lnTo>
                <a:lnTo>
                  <a:pt x="1575612" y="671690"/>
                </a:lnTo>
                <a:lnTo>
                  <a:pt x="1591017" y="632675"/>
                </a:lnTo>
                <a:lnTo>
                  <a:pt x="1595475" y="587654"/>
                </a:lnTo>
                <a:lnTo>
                  <a:pt x="1598663" y="483628"/>
                </a:lnTo>
                <a:lnTo>
                  <a:pt x="1598828" y="468782"/>
                </a:lnTo>
                <a:lnTo>
                  <a:pt x="1599539" y="453694"/>
                </a:lnTo>
                <a:lnTo>
                  <a:pt x="1605013" y="413156"/>
                </a:lnTo>
                <a:lnTo>
                  <a:pt x="1637258" y="384556"/>
                </a:lnTo>
                <a:lnTo>
                  <a:pt x="1654810" y="381050"/>
                </a:lnTo>
                <a:lnTo>
                  <a:pt x="1654810" y="376237"/>
                </a:lnTo>
                <a:close/>
              </a:path>
              <a:path w="2454910" h="1126490">
                <a:moveTo>
                  <a:pt x="2073313" y="465328"/>
                </a:moveTo>
                <a:lnTo>
                  <a:pt x="2056358" y="371424"/>
                </a:lnTo>
                <a:lnTo>
                  <a:pt x="2048230" y="373672"/>
                </a:lnTo>
                <a:lnTo>
                  <a:pt x="2040382" y="375513"/>
                </a:lnTo>
                <a:lnTo>
                  <a:pt x="1937169" y="380326"/>
                </a:lnTo>
                <a:lnTo>
                  <a:pt x="1805787" y="380580"/>
                </a:lnTo>
                <a:lnTo>
                  <a:pt x="1739036" y="379615"/>
                </a:lnTo>
                <a:lnTo>
                  <a:pt x="1694713" y="375437"/>
                </a:lnTo>
                <a:lnTo>
                  <a:pt x="1686598" y="373837"/>
                </a:lnTo>
                <a:lnTo>
                  <a:pt x="1670697" y="465328"/>
                </a:lnTo>
                <a:lnTo>
                  <a:pt x="1675472" y="466775"/>
                </a:lnTo>
                <a:lnTo>
                  <a:pt x="1677593" y="460997"/>
                </a:lnTo>
                <a:lnTo>
                  <a:pt x="1680502" y="455066"/>
                </a:lnTo>
                <a:lnTo>
                  <a:pt x="1711223" y="412686"/>
                </a:lnTo>
                <a:lnTo>
                  <a:pt x="1748358" y="391858"/>
                </a:lnTo>
                <a:lnTo>
                  <a:pt x="1774532" y="389242"/>
                </a:lnTo>
                <a:lnTo>
                  <a:pt x="1781238" y="389242"/>
                </a:lnTo>
                <a:lnTo>
                  <a:pt x="1797392" y="388848"/>
                </a:lnTo>
                <a:lnTo>
                  <a:pt x="1841817" y="388759"/>
                </a:lnTo>
                <a:lnTo>
                  <a:pt x="1841817" y="575614"/>
                </a:lnTo>
                <a:lnTo>
                  <a:pt x="1840661" y="656374"/>
                </a:lnTo>
                <a:lnTo>
                  <a:pt x="1835099" y="695858"/>
                </a:lnTo>
                <a:lnTo>
                  <a:pt x="1802015" y="714921"/>
                </a:lnTo>
                <a:lnTo>
                  <a:pt x="1781949" y="718172"/>
                </a:lnTo>
                <a:lnTo>
                  <a:pt x="1781949" y="722985"/>
                </a:lnTo>
                <a:lnTo>
                  <a:pt x="1954110" y="722985"/>
                </a:lnTo>
                <a:lnTo>
                  <a:pt x="1954110" y="718172"/>
                </a:lnTo>
                <a:lnTo>
                  <a:pt x="1941728" y="715759"/>
                </a:lnTo>
                <a:lnTo>
                  <a:pt x="1927898" y="712393"/>
                </a:lnTo>
                <a:lnTo>
                  <a:pt x="1899996" y="673430"/>
                </a:lnTo>
                <a:lnTo>
                  <a:pt x="1899551" y="464858"/>
                </a:lnTo>
                <a:lnTo>
                  <a:pt x="1900085" y="388759"/>
                </a:lnTo>
                <a:lnTo>
                  <a:pt x="1939988" y="388759"/>
                </a:lnTo>
                <a:lnTo>
                  <a:pt x="1954822" y="389166"/>
                </a:lnTo>
                <a:lnTo>
                  <a:pt x="1967357" y="389242"/>
                </a:lnTo>
                <a:lnTo>
                  <a:pt x="2006841" y="394830"/>
                </a:lnTo>
                <a:lnTo>
                  <a:pt x="2042490" y="425678"/>
                </a:lnTo>
                <a:lnTo>
                  <a:pt x="2065718" y="460997"/>
                </a:lnTo>
                <a:lnTo>
                  <a:pt x="2068537" y="466775"/>
                </a:lnTo>
                <a:lnTo>
                  <a:pt x="2073313" y="465328"/>
                </a:lnTo>
                <a:close/>
              </a:path>
              <a:path w="2454910" h="1126490">
                <a:moveTo>
                  <a:pt x="2454732" y="630999"/>
                </a:moveTo>
                <a:lnTo>
                  <a:pt x="2448903" y="629551"/>
                </a:lnTo>
                <a:lnTo>
                  <a:pt x="2442337" y="639533"/>
                </a:lnTo>
                <a:lnTo>
                  <a:pt x="2435860" y="648766"/>
                </a:lnTo>
                <a:lnTo>
                  <a:pt x="2410561" y="678510"/>
                </a:lnTo>
                <a:lnTo>
                  <a:pt x="2377059" y="702348"/>
                </a:lnTo>
                <a:lnTo>
                  <a:pt x="2338717" y="712863"/>
                </a:lnTo>
                <a:lnTo>
                  <a:pt x="2292273" y="715759"/>
                </a:lnTo>
                <a:lnTo>
                  <a:pt x="2275878" y="715581"/>
                </a:lnTo>
                <a:lnTo>
                  <a:pt x="2235060" y="710946"/>
                </a:lnTo>
                <a:lnTo>
                  <a:pt x="2217585" y="675805"/>
                </a:lnTo>
                <a:lnTo>
                  <a:pt x="2215896" y="637184"/>
                </a:lnTo>
                <a:lnTo>
                  <a:pt x="2215819" y="560679"/>
                </a:lnTo>
                <a:lnTo>
                  <a:pt x="2216162" y="554113"/>
                </a:lnTo>
                <a:lnTo>
                  <a:pt x="2216874" y="549617"/>
                </a:lnTo>
                <a:lnTo>
                  <a:pt x="2248306" y="549694"/>
                </a:lnTo>
                <a:lnTo>
                  <a:pt x="2286685" y="553910"/>
                </a:lnTo>
                <a:lnTo>
                  <a:pt x="2322626" y="577189"/>
                </a:lnTo>
                <a:lnTo>
                  <a:pt x="2342146" y="615530"/>
                </a:lnTo>
                <a:lnTo>
                  <a:pt x="2344547" y="623303"/>
                </a:lnTo>
                <a:lnTo>
                  <a:pt x="2350897" y="623303"/>
                </a:lnTo>
                <a:lnTo>
                  <a:pt x="2350897" y="471601"/>
                </a:lnTo>
                <a:lnTo>
                  <a:pt x="2344547" y="471601"/>
                </a:lnTo>
                <a:lnTo>
                  <a:pt x="2342426" y="480580"/>
                </a:lnTo>
                <a:lnTo>
                  <a:pt x="2340038" y="488696"/>
                </a:lnTo>
                <a:lnTo>
                  <a:pt x="2316645" y="525056"/>
                </a:lnTo>
                <a:lnTo>
                  <a:pt x="2278494" y="539013"/>
                </a:lnTo>
                <a:lnTo>
                  <a:pt x="2232241" y="541909"/>
                </a:lnTo>
                <a:lnTo>
                  <a:pt x="2216340" y="541909"/>
                </a:lnTo>
                <a:lnTo>
                  <a:pt x="2216340" y="536613"/>
                </a:lnTo>
                <a:lnTo>
                  <a:pt x="2215896" y="519036"/>
                </a:lnTo>
                <a:lnTo>
                  <a:pt x="2215870" y="457631"/>
                </a:lnTo>
                <a:lnTo>
                  <a:pt x="2217026" y="406158"/>
                </a:lnTo>
                <a:lnTo>
                  <a:pt x="2251303" y="382981"/>
                </a:lnTo>
                <a:lnTo>
                  <a:pt x="2275548" y="383159"/>
                </a:lnTo>
                <a:lnTo>
                  <a:pt x="2318054" y="385876"/>
                </a:lnTo>
                <a:lnTo>
                  <a:pt x="2370569" y="403034"/>
                </a:lnTo>
                <a:lnTo>
                  <a:pt x="2410828" y="435775"/>
                </a:lnTo>
                <a:lnTo>
                  <a:pt x="2431961" y="458114"/>
                </a:lnTo>
                <a:lnTo>
                  <a:pt x="2437257" y="455701"/>
                </a:lnTo>
                <a:lnTo>
                  <a:pt x="2401227" y="376237"/>
                </a:lnTo>
                <a:lnTo>
                  <a:pt x="2108809" y="376237"/>
                </a:lnTo>
                <a:lnTo>
                  <a:pt x="2108809" y="381050"/>
                </a:lnTo>
                <a:lnTo>
                  <a:pt x="2118334" y="382333"/>
                </a:lnTo>
                <a:lnTo>
                  <a:pt x="2126107" y="383705"/>
                </a:lnTo>
                <a:lnTo>
                  <a:pt x="2155329" y="408749"/>
                </a:lnTo>
                <a:lnTo>
                  <a:pt x="2158073" y="576097"/>
                </a:lnTo>
                <a:lnTo>
                  <a:pt x="2156841" y="658202"/>
                </a:lnTo>
                <a:lnTo>
                  <a:pt x="2149233" y="697941"/>
                </a:lnTo>
                <a:lnTo>
                  <a:pt x="2110536" y="717054"/>
                </a:lnTo>
                <a:lnTo>
                  <a:pt x="2104034" y="718159"/>
                </a:lnTo>
                <a:lnTo>
                  <a:pt x="2104034" y="722985"/>
                </a:lnTo>
                <a:lnTo>
                  <a:pt x="2428252" y="722985"/>
                </a:lnTo>
                <a:lnTo>
                  <a:pt x="2454732" y="6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7804" y="14342429"/>
            <a:ext cx="7223758" cy="313839"/>
          </a:xfrm>
          <a:custGeom>
            <a:avLst/>
            <a:gdLst/>
            <a:ahLst/>
            <a:cxnLst/>
            <a:rect l="l" t="t" r="r" b="b"/>
            <a:pathLst>
              <a:path w="3361690" h="146050">
                <a:moveTo>
                  <a:pt x="3288384" y="0"/>
                </a:moveTo>
                <a:lnTo>
                  <a:pt x="72791" y="0"/>
                </a:lnTo>
                <a:lnTo>
                  <a:pt x="44527" y="5743"/>
                </a:lnTo>
                <a:lnTo>
                  <a:pt x="21382" y="21381"/>
                </a:lnTo>
                <a:lnTo>
                  <a:pt x="5743" y="44526"/>
                </a:lnTo>
                <a:lnTo>
                  <a:pt x="0" y="72790"/>
                </a:lnTo>
                <a:lnTo>
                  <a:pt x="5743" y="101057"/>
                </a:lnTo>
                <a:lnTo>
                  <a:pt x="21382" y="124202"/>
                </a:lnTo>
                <a:lnTo>
                  <a:pt x="44527" y="139840"/>
                </a:lnTo>
                <a:lnTo>
                  <a:pt x="72791" y="145583"/>
                </a:lnTo>
                <a:lnTo>
                  <a:pt x="3288384" y="145583"/>
                </a:lnTo>
                <a:lnTo>
                  <a:pt x="3316648" y="139840"/>
                </a:lnTo>
                <a:lnTo>
                  <a:pt x="3339793" y="124202"/>
                </a:lnTo>
                <a:lnTo>
                  <a:pt x="3355431" y="101057"/>
                </a:lnTo>
                <a:lnTo>
                  <a:pt x="3361175" y="72793"/>
                </a:lnTo>
                <a:lnTo>
                  <a:pt x="3355431" y="44526"/>
                </a:lnTo>
                <a:lnTo>
                  <a:pt x="3339793" y="21381"/>
                </a:lnTo>
                <a:lnTo>
                  <a:pt x="3316648" y="5743"/>
                </a:lnTo>
                <a:lnTo>
                  <a:pt x="328838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7084" y="14342115"/>
            <a:ext cx="6978145" cy="1019295"/>
          </a:xfrm>
          <a:custGeom>
            <a:avLst/>
            <a:gdLst/>
            <a:ahLst/>
            <a:cxnLst/>
            <a:rect l="l" t="t" r="r" b="b"/>
            <a:pathLst>
              <a:path w="3247390" h="474345">
                <a:moveTo>
                  <a:pt x="3247368" y="0"/>
                </a:moveTo>
                <a:lnTo>
                  <a:pt x="0" y="0"/>
                </a:lnTo>
                <a:lnTo>
                  <a:pt x="70137" y="3701"/>
                </a:lnTo>
                <a:lnTo>
                  <a:pt x="129304" y="14204"/>
                </a:lnTo>
                <a:lnTo>
                  <a:pt x="178538" y="30609"/>
                </a:lnTo>
                <a:lnTo>
                  <a:pt x="218873" y="52013"/>
                </a:lnTo>
                <a:lnTo>
                  <a:pt x="251348" y="77516"/>
                </a:lnTo>
                <a:lnTo>
                  <a:pt x="276996" y="106218"/>
                </a:lnTo>
                <a:lnTo>
                  <a:pt x="311960" y="169610"/>
                </a:lnTo>
                <a:lnTo>
                  <a:pt x="332053" y="234982"/>
                </a:lnTo>
                <a:lnTo>
                  <a:pt x="345564" y="295125"/>
                </a:lnTo>
                <a:lnTo>
                  <a:pt x="352441" y="320983"/>
                </a:lnTo>
                <a:lnTo>
                  <a:pt x="375531" y="373365"/>
                </a:lnTo>
                <a:lnTo>
                  <a:pt x="406690" y="412308"/>
                </a:lnTo>
                <a:lnTo>
                  <a:pt x="444282" y="439774"/>
                </a:lnTo>
                <a:lnTo>
                  <a:pt x="486671" y="457723"/>
                </a:lnTo>
                <a:lnTo>
                  <a:pt x="532221" y="468116"/>
                </a:lnTo>
                <a:lnTo>
                  <a:pt x="579296" y="472914"/>
                </a:lnTo>
                <a:lnTo>
                  <a:pt x="626260" y="474077"/>
                </a:lnTo>
                <a:lnTo>
                  <a:pt x="2621106" y="474077"/>
                </a:lnTo>
                <a:lnTo>
                  <a:pt x="2668070" y="472914"/>
                </a:lnTo>
                <a:lnTo>
                  <a:pt x="2715146" y="468116"/>
                </a:lnTo>
                <a:lnTo>
                  <a:pt x="2760696" y="457723"/>
                </a:lnTo>
                <a:lnTo>
                  <a:pt x="2803085" y="439774"/>
                </a:lnTo>
                <a:lnTo>
                  <a:pt x="2840677" y="412308"/>
                </a:lnTo>
                <a:lnTo>
                  <a:pt x="2871836" y="373365"/>
                </a:lnTo>
                <a:lnTo>
                  <a:pt x="2894926" y="320983"/>
                </a:lnTo>
                <a:lnTo>
                  <a:pt x="2915314" y="234982"/>
                </a:lnTo>
                <a:lnTo>
                  <a:pt x="2924019" y="202499"/>
                </a:lnTo>
                <a:lnTo>
                  <a:pt x="2950511" y="137216"/>
                </a:lnTo>
                <a:lnTo>
                  <a:pt x="2996018" y="77516"/>
                </a:lnTo>
                <a:lnTo>
                  <a:pt x="3028492" y="52013"/>
                </a:lnTo>
                <a:lnTo>
                  <a:pt x="3068828" y="30609"/>
                </a:lnTo>
                <a:lnTo>
                  <a:pt x="3118062" y="14204"/>
                </a:lnTo>
                <a:lnTo>
                  <a:pt x="3177230" y="3701"/>
                </a:lnTo>
                <a:lnTo>
                  <a:pt x="3247368" y="0"/>
                </a:lnTo>
                <a:close/>
              </a:path>
            </a:pathLst>
          </a:custGeom>
          <a:solidFill>
            <a:srgbClr val="112A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60519" y="6613742"/>
            <a:ext cx="24695303" cy="4210878"/>
          </a:xfrm>
          <a:prstGeom prst="rect">
            <a:avLst/>
          </a:prstGeom>
        </p:spPr>
        <p:txBody>
          <a:bodyPr vert="horz" wrap="square" lIns="0" tIns="32748" rIns="0" bIns="0" rtlCol="0">
            <a:spAutoFit/>
          </a:bodyPr>
          <a:lstStyle/>
          <a:p>
            <a:pPr marL="5458" algn="ctr">
              <a:spcBef>
                <a:spcPts val="258"/>
              </a:spcBef>
            </a:pPr>
            <a:r>
              <a:rPr lang="es-CO" sz="11000" b="1" spc="-21" dirty="0">
                <a:solidFill>
                  <a:srgbClr val="112A60"/>
                </a:solidFill>
                <a:latin typeface="Arial"/>
                <a:cs typeface="Arial"/>
              </a:rPr>
              <a:t>Título</a:t>
            </a:r>
          </a:p>
          <a:p>
            <a:pPr marL="5458" algn="ctr">
              <a:spcBef>
                <a:spcPts val="258"/>
              </a:spcBef>
            </a:pPr>
            <a:r>
              <a:rPr lang="es-MX" sz="3438" dirty="0">
                <a:latin typeface="Arial"/>
                <a:cs typeface="Arial"/>
              </a:rPr>
              <a:t>Debe reflejar el tema con exactitud. Debe ser claro y conciso. Se recomienda letra</a:t>
            </a:r>
          </a:p>
          <a:p>
            <a:pPr marL="5458" algn="ctr">
              <a:spcBef>
                <a:spcPts val="258"/>
              </a:spcBef>
            </a:pPr>
            <a:r>
              <a:rPr lang="es-MX" sz="3438" dirty="0">
                <a:latin typeface="Arial"/>
                <a:cs typeface="Arial"/>
              </a:rPr>
              <a:t>legible y no más de 20 palabras).</a:t>
            </a:r>
          </a:p>
          <a:p>
            <a:pPr marL="2729" algn="ctr">
              <a:spcBef>
                <a:spcPts val="3952"/>
              </a:spcBef>
            </a:pPr>
            <a:r>
              <a:rPr lang="es-MX" sz="4800" b="1" spc="-21" dirty="0">
                <a:solidFill>
                  <a:srgbClr val="112A60"/>
                </a:solidFill>
                <a:latin typeface="Arial"/>
                <a:cs typeface="Arial"/>
              </a:rPr>
              <a:t>Autor 1, Autor 2 y Autor 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58851" y="14394775"/>
            <a:ext cx="4961387" cy="790841"/>
          </a:xfrm>
          <a:prstGeom prst="rect">
            <a:avLst/>
          </a:prstGeom>
        </p:spPr>
        <p:txBody>
          <a:bodyPr vert="horz" wrap="square" lIns="0" tIns="30019" rIns="0" bIns="0" rtlCol="0">
            <a:spAutoFit/>
          </a:bodyPr>
          <a:lstStyle/>
          <a:p>
            <a:pPr marL="27290" algn="ctr">
              <a:spcBef>
                <a:spcPts val="236"/>
              </a:spcBef>
            </a:pPr>
            <a:r>
              <a:rPr sz="4800" b="1" spc="-21" dirty="0">
                <a:solidFill>
                  <a:srgbClr val="FFFFFF"/>
                </a:solidFill>
                <a:latin typeface="Arial"/>
                <a:cs typeface="Arial"/>
              </a:rPr>
              <a:t>INTRODUCCIÓN</a:t>
            </a:r>
            <a:endParaRPr sz="4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587903" y="14342115"/>
            <a:ext cx="7223758" cy="1019295"/>
            <a:chOff x="5024819" y="6270791"/>
            <a:chExt cx="3361690" cy="474345"/>
          </a:xfrm>
        </p:grpSpPr>
        <p:sp>
          <p:nvSpPr>
            <p:cNvPr id="11" name="object 11"/>
            <p:cNvSpPr/>
            <p:nvPr/>
          </p:nvSpPr>
          <p:spPr>
            <a:xfrm>
              <a:off x="5024819" y="6270937"/>
              <a:ext cx="3361690" cy="146050"/>
            </a:xfrm>
            <a:custGeom>
              <a:avLst/>
              <a:gdLst/>
              <a:ahLst/>
              <a:cxnLst/>
              <a:rect l="l" t="t" r="r" b="b"/>
              <a:pathLst>
                <a:path w="3361690" h="146050">
                  <a:moveTo>
                    <a:pt x="3288383" y="0"/>
                  </a:moveTo>
                  <a:lnTo>
                    <a:pt x="72790" y="0"/>
                  </a:lnTo>
                  <a:lnTo>
                    <a:pt x="44526" y="5743"/>
                  </a:lnTo>
                  <a:lnTo>
                    <a:pt x="21381" y="21381"/>
                  </a:lnTo>
                  <a:lnTo>
                    <a:pt x="5743" y="44526"/>
                  </a:lnTo>
                  <a:lnTo>
                    <a:pt x="0" y="72790"/>
                  </a:lnTo>
                  <a:lnTo>
                    <a:pt x="5743" y="101057"/>
                  </a:lnTo>
                  <a:lnTo>
                    <a:pt x="21381" y="124202"/>
                  </a:lnTo>
                  <a:lnTo>
                    <a:pt x="44526" y="139840"/>
                  </a:lnTo>
                  <a:lnTo>
                    <a:pt x="72790" y="145583"/>
                  </a:lnTo>
                  <a:lnTo>
                    <a:pt x="3288383" y="145583"/>
                  </a:lnTo>
                  <a:lnTo>
                    <a:pt x="3316648" y="139840"/>
                  </a:lnTo>
                  <a:lnTo>
                    <a:pt x="3339793" y="124202"/>
                  </a:lnTo>
                  <a:lnTo>
                    <a:pt x="3355431" y="101057"/>
                  </a:lnTo>
                  <a:lnTo>
                    <a:pt x="3361175" y="72793"/>
                  </a:lnTo>
                  <a:lnTo>
                    <a:pt x="3355431" y="44526"/>
                  </a:lnTo>
                  <a:lnTo>
                    <a:pt x="3339793" y="21381"/>
                  </a:lnTo>
                  <a:lnTo>
                    <a:pt x="3316648" y="5743"/>
                  </a:lnTo>
                  <a:lnTo>
                    <a:pt x="328838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80328" y="6270791"/>
              <a:ext cx="3247390" cy="474345"/>
            </a:xfrm>
            <a:custGeom>
              <a:avLst/>
              <a:gdLst/>
              <a:ahLst/>
              <a:cxnLst/>
              <a:rect l="l" t="t" r="r" b="b"/>
              <a:pathLst>
                <a:path w="3247390" h="474345">
                  <a:moveTo>
                    <a:pt x="3247367" y="0"/>
                  </a:moveTo>
                  <a:lnTo>
                    <a:pt x="0" y="0"/>
                  </a:lnTo>
                  <a:lnTo>
                    <a:pt x="70136" y="3701"/>
                  </a:lnTo>
                  <a:lnTo>
                    <a:pt x="129304" y="14204"/>
                  </a:lnTo>
                  <a:lnTo>
                    <a:pt x="178537" y="30609"/>
                  </a:lnTo>
                  <a:lnTo>
                    <a:pt x="218873" y="52013"/>
                  </a:lnTo>
                  <a:lnTo>
                    <a:pt x="251347" y="77516"/>
                  </a:lnTo>
                  <a:lnTo>
                    <a:pt x="276996" y="106218"/>
                  </a:lnTo>
                  <a:lnTo>
                    <a:pt x="311960" y="169610"/>
                  </a:lnTo>
                  <a:lnTo>
                    <a:pt x="332053" y="234982"/>
                  </a:lnTo>
                  <a:lnTo>
                    <a:pt x="345564" y="295125"/>
                  </a:lnTo>
                  <a:lnTo>
                    <a:pt x="352441" y="320983"/>
                  </a:lnTo>
                  <a:lnTo>
                    <a:pt x="375531" y="373365"/>
                  </a:lnTo>
                  <a:lnTo>
                    <a:pt x="406690" y="412308"/>
                  </a:lnTo>
                  <a:lnTo>
                    <a:pt x="444282" y="439774"/>
                  </a:lnTo>
                  <a:lnTo>
                    <a:pt x="486671" y="457723"/>
                  </a:lnTo>
                  <a:lnTo>
                    <a:pt x="532221" y="468116"/>
                  </a:lnTo>
                  <a:lnTo>
                    <a:pt x="579296" y="472914"/>
                  </a:lnTo>
                  <a:lnTo>
                    <a:pt x="626260" y="474077"/>
                  </a:lnTo>
                  <a:lnTo>
                    <a:pt x="2621106" y="474077"/>
                  </a:lnTo>
                  <a:lnTo>
                    <a:pt x="2668070" y="472914"/>
                  </a:lnTo>
                  <a:lnTo>
                    <a:pt x="2715145" y="468116"/>
                  </a:lnTo>
                  <a:lnTo>
                    <a:pt x="2760695" y="457723"/>
                  </a:lnTo>
                  <a:lnTo>
                    <a:pt x="2803084" y="439774"/>
                  </a:lnTo>
                  <a:lnTo>
                    <a:pt x="2840676" y="412308"/>
                  </a:lnTo>
                  <a:lnTo>
                    <a:pt x="2871835" y="373365"/>
                  </a:lnTo>
                  <a:lnTo>
                    <a:pt x="2894925" y="320983"/>
                  </a:lnTo>
                  <a:lnTo>
                    <a:pt x="2915313" y="234982"/>
                  </a:lnTo>
                  <a:lnTo>
                    <a:pt x="2924018" y="202499"/>
                  </a:lnTo>
                  <a:lnTo>
                    <a:pt x="2950511" y="137216"/>
                  </a:lnTo>
                  <a:lnTo>
                    <a:pt x="2996018" y="77516"/>
                  </a:lnTo>
                  <a:lnTo>
                    <a:pt x="3028492" y="52013"/>
                  </a:lnTo>
                  <a:lnTo>
                    <a:pt x="3068828" y="30609"/>
                  </a:lnTo>
                  <a:lnTo>
                    <a:pt x="3118061" y="14204"/>
                  </a:lnTo>
                  <a:lnTo>
                    <a:pt x="3177229" y="3701"/>
                  </a:lnTo>
                  <a:lnTo>
                    <a:pt x="3247367" y="0"/>
                  </a:lnTo>
                  <a:close/>
                </a:path>
              </a:pathLst>
            </a:custGeom>
            <a:solidFill>
              <a:srgbClr val="11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045975" y="14394775"/>
            <a:ext cx="4309148" cy="790841"/>
          </a:xfrm>
          <a:prstGeom prst="rect">
            <a:avLst/>
          </a:prstGeom>
        </p:spPr>
        <p:txBody>
          <a:bodyPr vert="horz" wrap="square" lIns="0" tIns="30019" rIns="0" bIns="0" rtlCol="0">
            <a:spAutoFit/>
          </a:bodyPr>
          <a:lstStyle/>
          <a:p>
            <a:pPr marL="27290" algn="ctr">
              <a:spcBef>
                <a:spcPts val="236"/>
              </a:spcBef>
            </a:pPr>
            <a:r>
              <a:rPr sz="4800" b="1" spc="-64" dirty="0">
                <a:solidFill>
                  <a:srgbClr val="FFFFFF"/>
                </a:solidFill>
                <a:latin typeface="Arial"/>
                <a:cs typeface="Arial"/>
              </a:rPr>
              <a:t>RESULTADOS</a:t>
            </a:r>
            <a:endParaRPr sz="4800" dirty="0">
              <a:latin typeface="Arial"/>
              <a:cs typeface="Arial"/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24F4B84-F497-3CEA-A30B-C9DE694E7AC8}"/>
              </a:ext>
            </a:extLst>
          </p:cNvPr>
          <p:cNvGrpSpPr/>
          <p:nvPr/>
        </p:nvGrpSpPr>
        <p:grpSpPr>
          <a:xfrm>
            <a:off x="23440949" y="14342116"/>
            <a:ext cx="7223758" cy="1019295"/>
            <a:chOff x="22601806" y="13474973"/>
            <a:chExt cx="7223758" cy="1019295"/>
          </a:xfrm>
        </p:grpSpPr>
        <p:sp>
          <p:nvSpPr>
            <p:cNvPr id="15" name="object 15"/>
            <p:cNvSpPr/>
            <p:nvPr/>
          </p:nvSpPr>
          <p:spPr>
            <a:xfrm>
              <a:off x="22601806" y="13475287"/>
              <a:ext cx="7223758" cy="313839"/>
            </a:xfrm>
            <a:custGeom>
              <a:avLst/>
              <a:gdLst/>
              <a:ahLst/>
              <a:cxnLst/>
              <a:rect l="l" t="t" r="r" b="b"/>
              <a:pathLst>
                <a:path w="3361690" h="146050">
                  <a:moveTo>
                    <a:pt x="3288383" y="0"/>
                  </a:moveTo>
                  <a:lnTo>
                    <a:pt x="72790" y="0"/>
                  </a:lnTo>
                  <a:lnTo>
                    <a:pt x="44526" y="5743"/>
                  </a:lnTo>
                  <a:lnTo>
                    <a:pt x="21381" y="21381"/>
                  </a:lnTo>
                  <a:lnTo>
                    <a:pt x="5743" y="44526"/>
                  </a:lnTo>
                  <a:lnTo>
                    <a:pt x="0" y="72790"/>
                  </a:lnTo>
                  <a:lnTo>
                    <a:pt x="5743" y="101057"/>
                  </a:lnTo>
                  <a:lnTo>
                    <a:pt x="21381" y="124202"/>
                  </a:lnTo>
                  <a:lnTo>
                    <a:pt x="44526" y="139840"/>
                  </a:lnTo>
                  <a:lnTo>
                    <a:pt x="72790" y="145583"/>
                  </a:lnTo>
                  <a:lnTo>
                    <a:pt x="3288383" y="145583"/>
                  </a:lnTo>
                  <a:lnTo>
                    <a:pt x="3316647" y="139840"/>
                  </a:lnTo>
                  <a:lnTo>
                    <a:pt x="3339792" y="124202"/>
                  </a:lnTo>
                  <a:lnTo>
                    <a:pt x="3355430" y="101057"/>
                  </a:lnTo>
                  <a:lnTo>
                    <a:pt x="3361174" y="72793"/>
                  </a:lnTo>
                  <a:lnTo>
                    <a:pt x="3355430" y="44526"/>
                  </a:lnTo>
                  <a:lnTo>
                    <a:pt x="3339792" y="21381"/>
                  </a:lnTo>
                  <a:lnTo>
                    <a:pt x="3316647" y="5743"/>
                  </a:lnTo>
                  <a:lnTo>
                    <a:pt x="328838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21084" y="13474973"/>
              <a:ext cx="6978145" cy="1019295"/>
            </a:xfrm>
            <a:custGeom>
              <a:avLst/>
              <a:gdLst/>
              <a:ahLst/>
              <a:cxnLst/>
              <a:rect l="l" t="t" r="r" b="b"/>
              <a:pathLst>
                <a:path w="3247390" h="474345">
                  <a:moveTo>
                    <a:pt x="3247368" y="0"/>
                  </a:moveTo>
                  <a:lnTo>
                    <a:pt x="0" y="0"/>
                  </a:lnTo>
                  <a:lnTo>
                    <a:pt x="70137" y="3701"/>
                  </a:lnTo>
                  <a:lnTo>
                    <a:pt x="129304" y="14204"/>
                  </a:lnTo>
                  <a:lnTo>
                    <a:pt x="178538" y="30609"/>
                  </a:lnTo>
                  <a:lnTo>
                    <a:pt x="218873" y="52013"/>
                  </a:lnTo>
                  <a:lnTo>
                    <a:pt x="251348" y="77516"/>
                  </a:lnTo>
                  <a:lnTo>
                    <a:pt x="276996" y="106218"/>
                  </a:lnTo>
                  <a:lnTo>
                    <a:pt x="311960" y="169610"/>
                  </a:lnTo>
                  <a:lnTo>
                    <a:pt x="332053" y="234982"/>
                  </a:lnTo>
                  <a:lnTo>
                    <a:pt x="345564" y="295125"/>
                  </a:lnTo>
                  <a:lnTo>
                    <a:pt x="352441" y="320983"/>
                  </a:lnTo>
                  <a:lnTo>
                    <a:pt x="375531" y="373365"/>
                  </a:lnTo>
                  <a:lnTo>
                    <a:pt x="406690" y="412308"/>
                  </a:lnTo>
                  <a:lnTo>
                    <a:pt x="444282" y="439774"/>
                  </a:lnTo>
                  <a:lnTo>
                    <a:pt x="486671" y="457723"/>
                  </a:lnTo>
                  <a:lnTo>
                    <a:pt x="532221" y="468116"/>
                  </a:lnTo>
                  <a:lnTo>
                    <a:pt x="579297" y="472914"/>
                  </a:lnTo>
                  <a:lnTo>
                    <a:pt x="626261" y="474077"/>
                  </a:lnTo>
                  <a:lnTo>
                    <a:pt x="2621106" y="474077"/>
                  </a:lnTo>
                  <a:lnTo>
                    <a:pt x="2668070" y="472914"/>
                  </a:lnTo>
                  <a:lnTo>
                    <a:pt x="2715146" y="468116"/>
                  </a:lnTo>
                  <a:lnTo>
                    <a:pt x="2760696" y="457723"/>
                  </a:lnTo>
                  <a:lnTo>
                    <a:pt x="2803085" y="439774"/>
                  </a:lnTo>
                  <a:lnTo>
                    <a:pt x="2840677" y="412308"/>
                  </a:lnTo>
                  <a:lnTo>
                    <a:pt x="2871836" y="373365"/>
                  </a:lnTo>
                  <a:lnTo>
                    <a:pt x="2894926" y="320983"/>
                  </a:lnTo>
                  <a:lnTo>
                    <a:pt x="2915314" y="234982"/>
                  </a:lnTo>
                  <a:lnTo>
                    <a:pt x="2924019" y="202499"/>
                  </a:lnTo>
                  <a:lnTo>
                    <a:pt x="2950511" y="137216"/>
                  </a:lnTo>
                  <a:lnTo>
                    <a:pt x="2996018" y="77516"/>
                  </a:lnTo>
                  <a:lnTo>
                    <a:pt x="3028492" y="52013"/>
                  </a:lnTo>
                  <a:lnTo>
                    <a:pt x="3068828" y="30609"/>
                  </a:lnTo>
                  <a:lnTo>
                    <a:pt x="3118062" y="14204"/>
                  </a:lnTo>
                  <a:lnTo>
                    <a:pt x="3177230" y="3701"/>
                  </a:lnTo>
                  <a:lnTo>
                    <a:pt x="3247368" y="0"/>
                  </a:lnTo>
                  <a:close/>
                </a:path>
              </a:pathLst>
            </a:custGeom>
            <a:solidFill>
              <a:srgbClr val="11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BF9C1597-3059-31D9-0AA7-2508F4DAC4B0}"/>
              </a:ext>
            </a:extLst>
          </p:cNvPr>
          <p:cNvGrpSpPr/>
          <p:nvPr/>
        </p:nvGrpSpPr>
        <p:grpSpPr>
          <a:xfrm>
            <a:off x="1727804" y="29222972"/>
            <a:ext cx="7223758" cy="1019295"/>
            <a:chOff x="2574001" y="25656869"/>
            <a:chExt cx="7223758" cy="1019295"/>
          </a:xfrm>
        </p:grpSpPr>
        <p:sp>
          <p:nvSpPr>
            <p:cNvPr id="17" name="object 17"/>
            <p:cNvSpPr/>
            <p:nvPr/>
          </p:nvSpPr>
          <p:spPr>
            <a:xfrm>
              <a:off x="2574001" y="25657181"/>
              <a:ext cx="7223758" cy="313839"/>
            </a:xfrm>
            <a:custGeom>
              <a:avLst/>
              <a:gdLst/>
              <a:ahLst/>
              <a:cxnLst/>
              <a:rect l="l" t="t" r="r" b="b"/>
              <a:pathLst>
                <a:path w="3361690" h="146050">
                  <a:moveTo>
                    <a:pt x="3288384" y="0"/>
                  </a:moveTo>
                  <a:lnTo>
                    <a:pt x="72791" y="0"/>
                  </a:lnTo>
                  <a:lnTo>
                    <a:pt x="44527" y="5743"/>
                  </a:lnTo>
                  <a:lnTo>
                    <a:pt x="21382" y="21382"/>
                  </a:lnTo>
                  <a:lnTo>
                    <a:pt x="5743" y="44527"/>
                  </a:lnTo>
                  <a:lnTo>
                    <a:pt x="0" y="72791"/>
                  </a:lnTo>
                  <a:lnTo>
                    <a:pt x="5743" y="101058"/>
                  </a:lnTo>
                  <a:lnTo>
                    <a:pt x="21382" y="124203"/>
                  </a:lnTo>
                  <a:lnTo>
                    <a:pt x="44527" y="139841"/>
                  </a:lnTo>
                  <a:lnTo>
                    <a:pt x="72791" y="145584"/>
                  </a:lnTo>
                  <a:lnTo>
                    <a:pt x="3288384" y="145584"/>
                  </a:lnTo>
                  <a:lnTo>
                    <a:pt x="3316648" y="139841"/>
                  </a:lnTo>
                  <a:lnTo>
                    <a:pt x="3339793" y="124203"/>
                  </a:lnTo>
                  <a:lnTo>
                    <a:pt x="3355431" y="101058"/>
                  </a:lnTo>
                  <a:lnTo>
                    <a:pt x="3361175" y="72794"/>
                  </a:lnTo>
                  <a:lnTo>
                    <a:pt x="3355431" y="44527"/>
                  </a:lnTo>
                  <a:lnTo>
                    <a:pt x="3339793" y="21382"/>
                  </a:lnTo>
                  <a:lnTo>
                    <a:pt x="3316648" y="5743"/>
                  </a:lnTo>
                  <a:lnTo>
                    <a:pt x="328838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3281" y="25656869"/>
              <a:ext cx="6978145" cy="1019295"/>
            </a:xfrm>
            <a:custGeom>
              <a:avLst/>
              <a:gdLst/>
              <a:ahLst/>
              <a:cxnLst/>
              <a:rect l="l" t="t" r="r" b="b"/>
              <a:pathLst>
                <a:path w="3247390" h="474345">
                  <a:moveTo>
                    <a:pt x="3247368" y="0"/>
                  </a:moveTo>
                  <a:lnTo>
                    <a:pt x="0" y="0"/>
                  </a:lnTo>
                  <a:lnTo>
                    <a:pt x="70137" y="3701"/>
                  </a:lnTo>
                  <a:lnTo>
                    <a:pt x="129304" y="14204"/>
                  </a:lnTo>
                  <a:lnTo>
                    <a:pt x="178538" y="30609"/>
                  </a:lnTo>
                  <a:lnTo>
                    <a:pt x="218873" y="52013"/>
                  </a:lnTo>
                  <a:lnTo>
                    <a:pt x="251348" y="77516"/>
                  </a:lnTo>
                  <a:lnTo>
                    <a:pt x="276996" y="106218"/>
                  </a:lnTo>
                  <a:lnTo>
                    <a:pt x="311960" y="169610"/>
                  </a:lnTo>
                  <a:lnTo>
                    <a:pt x="332053" y="234982"/>
                  </a:lnTo>
                  <a:lnTo>
                    <a:pt x="345564" y="295125"/>
                  </a:lnTo>
                  <a:lnTo>
                    <a:pt x="352441" y="320983"/>
                  </a:lnTo>
                  <a:lnTo>
                    <a:pt x="375531" y="373365"/>
                  </a:lnTo>
                  <a:lnTo>
                    <a:pt x="406690" y="412308"/>
                  </a:lnTo>
                  <a:lnTo>
                    <a:pt x="444282" y="439774"/>
                  </a:lnTo>
                  <a:lnTo>
                    <a:pt x="486671" y="457723"/>
                  </a:lnTo>
                  <a:lnTo>
                    <a:pt x="532221" y="468116"/>
                  </a:lnTo>
                  <a:lnTo>
                    <a:pt x="579296" y="472914"/>
                  </a:lnTo>
                  <a:lnTo>
                    <a:pt x="626260" y="474077"/>
                  </a:lnTo>
                  <a:lnTo>
                    <a:pt x="2621106" y="474077"/>
                  </a:lnTo>
                  <a:lnTo>
                    <a:pt x="2668070" y="472914"/>
                  </a:lnTo>
                  <a:lnTo>
                    <a:pt x="2715146" y="468116"/>
                  </a:lnTo>
                  <a:lnTo>
                    <a:pt x="2760696" y="457723"/>
                  </a:lnTo>
                  <a:lnTo>
                    <a:pt x="2803085" y="439774"/>
                  </a:lnTo>
                  <a:lnTo>
                    <a:pt x="2840677" y="412308"/>
                  </a:lnTo>
                  <a:lnTo>
                    <a:pt x="2871836" y="373365"/>
                  </a:lnTo>
                  <a:lnTo>
                    <a:pt x="2894926" y="320983"/>
                  </a:lnTo>
                  <a:lnTo>
                    <a:pt x="2915314" y="234982"/>
                  </a:lnTo>
                  <a:lnTo>
                    <a:pt x="2924019" y="202499"/>
                  </a:lnTo>
                  <a:lnTo>
                    <a:pt x="2950511" y="137216"/>
                  </a:lnTo>
                  <a:lnTo>
                    <a:pt x="2996018" y="77516"/>
                  </a:lnTo>
                  <a:lnTo>
                    <a:pt x="3028492" y="52013"/>
                  </a:lnTo>
                  <a:lnTo>
                    <a:pt x="3068828" y="30609"/>
                  </a:lnTo>
                  <a:lnTo>
                    <a:pt x="3118062" y="14204"/>
                  </a:lnTo>
                  <a:lnTo>
                    <a:pt x="3177230" y="3701"/>
                  </a:lnTo>
                  <a:lnTo>
                    <a:pt x="3247368" y="0"/>
                  </a:lnTo>
                  <a:close/>
                </a:path>
              </a:pathLst>
            </a:custGeom>
            <a:solidFill>
              <a:srgbClr val="11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964BD89-D014-CC21-F74E-09CDBF5011E7}"/>
              </a:ext>
            </a:extLst>
          </p:cNvPr>
          <p:cNvGrpSpPr/>
          <p:nvPr/>
        </p:nvGrpSpPr>
        <p:grpSpPr>
          <a:xfrm>
            <a:off x="23440949" y="29222972"/>
            <a:ext cx="7223758" cy="1327934"/>
            <a:chOff x="22601806" y="25656869"/>
            <a:chExt cx="7223758" cy="1019295"/>
          </a:xfrm>
        </p:grpSpPr>
        <p:sp>
          <p:nvSpPr>
            <p:cNvPr id="19" name="object 19"/>
            <p:cNvSpPr/>
            <p:nvPr/>
          </p:nvSpPr>
          <p:spPr>
            <a:xfrm>
              <a:off x="22601806" y="25657181"/>
              <a:ext cx="7223758" cy="313839"/>
            </a:xfrm>
            <a:custGeom>
              <a:avLst/>
              <a:gdLst/>
              <a:ahLst/>
              <a:cxnLst/>
              <a:rect l="l" t="t" r="r" b="b"/>
              <a:pathLst>
                <a:path w="3361690" h="146050">
                  <a:moveTo>
                    <a:pt x="3288383" y="0"/>
                  </a:moveTo>
                  <a:lnTo>
                    <a:pt x="72790" y="0"/>
                  </a:lnTo>
                  <a:lnTo>
                    <a:pt x="44526" y="5743"/>
                  </a:lnTo>
                  <a:lnTo>
                    <a:pt x="21381" y="21382"/>
                  </a:lnTo>
                  <a:lnTo>
                    <a:pt x="5743" y="44527"/>
                  </a:lnTo>
                  <a:lnTo>
                    <a:pt x="0" y="72791"/>
                  </a:lnTo>
                  <a:lnTo>
                    <a:pt x="5743" y="101058"/>
                  </a:lnTo>
                  <a:lnTo>
                    <a:pt x="21381" y="124203"/>
                  </a:lnTo>
                  <a:lnTo>
                    <a:pt x="44526" y="139841"/>
                  </a:lnTo>
                  <a:lnTo>
                    <a:pt x="72790" y="145584"/>
                  </a:lnTo>
                  <a:lnTo>
                    <a:pt x="3288383" y="145584"/>
                  </a:lnTo>
                  <a:lnTo>
                    <a:pt x="3316647" y="139841"/>
                  </a:lnTo>
                  <a:lnTo>
                    <a:pt x="3339792" y="124203"/>
                  </a:lnTo>
                  <a:lnTo>
                    <a:pt x="3355430" y="101058"/>
                  </a:lnTo>
                  <a:lnTo>
                    <a:pt x="3361174" y="72794"/>
                  </a:lnTo>
                  <a:lnTo>
                    <a:pt x="3355430" y="44527"/>
                  </a:lnTo>
                  <a:lnTo>
                    <a:pt x="3339792" y="21382"/>
                  </a:lnTo>
                  <a:lnTo>
                    <a:pt x="3316647" y="5743"/>
                  </a:lnTo>
                  <a:lnTo>
                    <a:pt x="328838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721084" y="25656869"/>
              <a:ext cx="6978145" cy="1019295"/>
            </a:xfrm>
            <a:custGeom>
              <a:avLst/>
              <a:gdLst/>
              <a:ahLst/>
              <a:cxnLst/>
              <a:rect l="l" t="t" r="r" b="b"/>
              <a:pathLst>
                <a:path w="3247390" h="474345">
                  <a:moveTo>
                    <a:pt x="3247368" y="0"/>
                  </a:moveTo>
                  <a:lnTo>
                    <a:pt x="0" y="0"/>
                  </a:lnTo>
                  <a:lnTo>
                    <a:pt x="70137" y="3701"/>
                  </a:lnTo>
                  <a:lnTo>
                    <a:pt x="129304" y="14204"/>
                  </a:lnTo>
                  <a:lnTo>
                    <a:pt x="178538" y="30609"/>
                  </a:lnTo>
                  <a:lnTo>
                    <a:pt x="218873" y="52013"/>
                  </a:lnTo>
                  <a:lnTo>
                    <a:pt x="251348" y="77516"/>
                  </a:lnTo>
                  <a:lnTo>
                    <a:pt x="276996" y="106218"/>
                  </a:lnTo>
                  <a:lnTo>
                    <a:pt x="311960" y="169610"/>
                  </a:lnTo>
                  <a:lnTo>
                    <a:pt x="332053" y="234982"/>
                  </a:lnTo>
                  <a:lnTo>
                    <a:pt x="345564" y="295125"/>
                  </a:lnTo>
                  <a:lnTo>
                    <a:pt x="352441" y="320983"/>
                  </a:lnTo>
                  <a:lnTo>
                    <a:pt x="375531" y="373365"/>
                  </a:lnTo>
                  <a:lnTo>
                    <a:pt x="406690" y="412308"/>
                  </a:lnTo>
                  <a:lnTo>
                    <a:pt x="444282" y="439774"/>
                  </a:lnTo>
                  <a:lnTo>
                    <a:pt x="486671" y="457723"/>
                  </a:lnTo>
                  <a:lnTo>
                    <a:pt x="532221" y="468116"/>
                  </a:lnTo>
                  <a:lnTo>
                    <a:pt x="579297" y="472914"/>
                  </a:lnTo>
                  <a:lnTo>
                    <a:pt x="626261" y="474077"/>
                  </a:lnTo>
                  <a:lnTo>
                    <a:pt x="2621106" y="474077"/>
                  </a:lnTo>
                  <a:lnTo>
                    <a:pt x="2668070" y="472914"/>
                  </a:lnTo>
                  <a:lnTo>
                    <a:pt x="2715146" y="468116"/>
                  </a:lnTo>
                  <a:lnTo>
                    <a:pt x="2760696" y="457723"/>
                  </a:lnTo>
                  <a:lnTo>
                    <a:pt x="2803085" y="439774"/>
                  </a:lnTo>
                  <a:lnTo>
                    <a:pt x="2840677" y="412308"/>
                  </a:lnTo>
                  <a:lnTo>
                    <a:pt x="2871836" y="373365"/>
                  </a:lnTo>
                  <a:lnTo>
                    <a:pt x="2894926" y="320983"/>
                  </a:lnTo>
                  <a:lnTo>
                    <a:pt x="2915314" y="234982"/>
                  </a:lnTo>
                  <a:lnTo>
                    <a:pt x="2924019" y="202499"/>
                  </a:lnTo>
                  <a:lnTo>
                    <a:pt x="2950511" y="137216"/>
                  </a:lnTo>
                  <a:lnTo>
                    <a:pt x="2996018" y="77516"/>
                  </a:lnTo>
                  <a:lnTo>
                    <a:pt x="3028492" y="52013"/>
                  </a:lnTo>
                  <a:lnTo>
                    <a:pt x="3068828" y="30609"/>
                  </a:lnTo>
                  <a:lnTo>
                    <a:pt x="3118062" y="14204"/>
                  </a:lnTo>
                  <a:lnTo>
                    <a:pt x="3177230" y="3701"/>
                  </a:lnTo>
                  <a:lnTo>
                    <a:pt x="3247368" y="0"/>
                  </a:lnTo>
                  <a:close/>
                </a:path>
              </a:pathLst>
            </a:custGeom>
            <a:solidFill>
              <a:srgbClr val="11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735380" y="29192016"/>
            <a:ext cx="4627838" cy="1384529"/>
          </a:xfrm>
          <a:prstGeom prst="rect">
            <a:avLst/>
          </a:prstGeom>
        </p:spPr>
        <p:txBody>
          <a:bodyPr vert="horz" wrap="square" lIns="0" tIns="30019" rIns="0" bIns="0" rtlCol="0">
            <a:spAutoFit/>
          </a:bodyPr>
          <a:lstStyle/>
          <a:p>
            <a:pPr marL="27290" algn="ctr">
              <a:spcBef>
                <a:spcPts val="236"/>
              </a:spcBef>
            </a:pPr>
            <a:r>
              <a:rPr lang="es-CO" sz="4400" b="1" spc="-21" dirty="0">
                <a:solidFill>
                  <a:srgbClr val="FFFFFF"/>
                </a:solidFill>
                <a:latin typeface="Arial"/>
                <a:cs typeface="Arial"/>
              </a:rPr>
              <a:t>REFERENCIA BIBLIOGRÁFICA</a:t>
            </a:r>
            <a:endParaRPr lang="es-CO" sz="4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99594" y="15843578"/>
            <a:ext cx="7095396" cy="1281725"/>
          </a:xfrm>
          <a:prstGeom prst="rect">
            <a:avLst/>
          </a:prstGeom>
        </p:spPr>
        <p:txBody>
          <a:bodyPr vert="horz" wrap="square" lIns="0" tIns="68226" rIns="0" bIns="0" rtlCol="0">
            <a:spAutoFit/>
          </a:bodyPr>
          <a:lstStyle/>
          <a:p>
            <a:pPr marL="27290" marR="10916" algn="l">
              <a:lnSpc>
                <a:spcPct val="150000"/>
              </a:lnSpc>
              <a:spcBef>
                <a:spcPts val="537"/>
              </a:spcBef>
            </a:pPr>
            <a:r>
              <a:rPr lang="es-CO" sz="2800" dirty="0">
                <a:solidFill>
                  <a:srgbClr val="112A60"/>
                </a:solidFill>
                <a:latin typeface="Arial"/>
                <a:cs typeface="Arial"/>
              </a:rPr>
              <a:t>(Concepto, Antecedentes y Objetivos) máximo 200 palabras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3621601" y="30622128"/>
            <a:ext cx="6769373" cy="513951"/>
          </a:xfrm>
          <a:prstGeom prst="rect">
            <a:avLst/>
          </a:prstGeom>
        </p:spPr>
        <p:txBody>
          <a:bodyPr vert="horz" wrap="square" lIns="0" tIns="68226" rIns="0" bIns="0" rtlCol="0">
            <a:spAutoFit/>
          </a:bodyPr>
          <a:lstStyle/>
          <a:p>
            <a:pPr marL="27290" marR="10916" algn="l">
              <a:lnSpc>
                <a:spcPct val="150000"/>
              </a:lnSpc>
              <a:spcBef>
                <a:spcPts val="537"/>
              </a:spcBef>
            </a:pPr>
            <a:r>
              <a:rPr lang="es-CO" sz="2200" dirty="0">
                <a:solidFill>
                  <a:srgbClr val="112A60"/>
                </a:solidFill>
              </a:rPr>
              <a:t>Cantidad recomendada: 3 a 6 referencias</a:t>
            </a:r>
            <a:endParaRPr sz="2200" dirty="0">
              <a:solidFill>
                <a:srgbClr val="112A60"/>
              </a:solidFill>
              <a:latin typeface="Arial"/>
              <a:cs typeface="Arial"/>
            </a:endParaRP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25F0C2BB-8EF5-0B26-61C1-F26AF06E4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210731"/>
              </p:ext>
            </p:extLst>
          </p:nvPr>
        </p:nvGraphicFramePr>
        <p:xfrm>
          <a:off x="11285050" y="17701095"/>
          <a:ext cx="9606206" cy="542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AA6819A9-284F-1CBA-DED8-3C00B84D5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759202"/>
              </p:ext>
            </p:extLst>
          </p:nvPr>
        </p:nvGraphicFramePr>
        <p:xfrm>
          <a:off x="11943979" y="24082886"/>
          <a:ext cx="8288348" cy="671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A8DE77C2-8247-8CDB-889C-D43EB32F8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603917"/>
              </p:ext>
            </p:extLst>
          </p:nvPr>
        </p:nvGraphicFramePr>
        <p:xfrm>
          <a:off x="12476274" y="31314343"/>
          <a:ext cx="7223758" cy="640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CuadroTexto 42">
            <a:extLst>
              <a:ext uri="{FF2B5EF4-FFF2-40B4-BE49-F238E27FC236}">
                <a16:creationId xmlns:a16="http://schemas.microsoft.com/office/drawing/2014/main" id="{E036F1BE-B358-1AF7-AD30-7C031481D152}"/>
              </a:ext>
            </a:extLst>
          </p:cNvPr>
          <p:cNvSpPr txBox="1"/>
          <p:nvPr/>
        </p:nvSpPr>
        <p:spPr>
          <a:xfrm>
            <a:off x="8994990" y="10793338"/>
            <a:ext cx="14409309" cy="194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9" algn="ctr"/>
            <a:r>
              <a:rPr lang="es-MX" sz="3000" spc="-21" dirty="0">
                <a:solidFill>
                  <a:schemeClr val="tx1"/>
                </a:solidFill>
                <a:latin typeface="Arial"/>
                <a:cs typeface="Arial"/>
              </a:rPr>
              <a:t>Filiación de cada autor</a:t>
            </a:r>
          </a:p>
          <a:p>
            <a:pPr marL="2729" algn="ctr"/>
            <a:r>
              <a:rPr lang="es-MX" sz="3000" spc="-21" dirty="0">
                <a:solidFill>
                  <a:schemeClr val="tx1"/>
                </a:solidFill>
                <a:latin typeface="Arial"/>
                <a:cs typeface="Arial"/>
              </a:rPr>
              <a:t>1. Institución, Ciudad-País, ORCID, Correo</a:t>
            </a:r>
          </a:p>
          <a:p>
            <a:pPr marL="2729" algn="ctr"/>
            <a:r>
              <a:rPr lang="es-MX" sz="3000" spc="-21" dirty="0">
                <a:solidFill>
                  <a:schemeClr val="tx1"/>
                </a:solidFill>
                <a:latin typeface="Arial"/>
                <a:cs typeface="Arial"/>
              </a:rPr>
              <a:t> 2. Institución, Ciudad-País, ORCID, Correo</a:t>
            </a:r>
          </a:p>
          <a:p>
            <a:pPr marL="2729" algn="ctr"/>
            <a:r>
              <a:rPr lang="es-MX" sz="3000" spc="-21" dirty="0">
                <a:solidFill>
                  <a:schemeClr val="tx1"/>
                </a:solidFill>
                <a:latin typeface="Arial"/>
                <a:cs typeface="Arial"/>
              </a:rPr>
              <a:t> 3. Institución, Ciudad-País, ORCID, Correo</a:t>
            </a:r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B2169AA0-B8DB-3DFE-4B6D-87DEA5924EA4}"/>
              </a:ext>
            </a:extLst>
          </p:cNvPr>
          <p:cNvSpPr txBox="1"/>
          <p:nvPr/>
        </p:nvSpPr>
        <p:spPr>
          <a:xfrm>
            <a:off x="2804270" y="29326673"/>
            <a:ext cx="4961387" cy="790841"/>
          </a:xfrm>
          <a:prstGeom prst="rect">
            <a:avLst/>
          </a:prstGeom>
        </p:spPr>
        <p:txBody>
          <a:bodyPr vert="horz" wrap="square" lIns="0" tIns="30019" rIns="0" bIns="0" rtlCol="0">
            <a:spAutoFit/>
          </a:bodyPr>
          <a:lstStyle/>
          <a:p>
            <a:pPr marL="27290" algn="ctr">
              <a:spcBef>
                <a:spcPts val="236"/>
              </a:spcBef>
            </a:pPr>
            <a:r>
              <a:rPr lang="es-CO" sz="4942" b="1" spc="-21" dirty="0">
                <a:solidFill>
                  <a:srgbClr val="FFFFFF"/>
                </a:solidFill>
                <a:latin typeface="Arial"/>
                <a:cs typeface="Arial"/>
              </a:rPr>
              <a:t>METODOLOGÍA</a:t>
            </a:r>
            <a:endParaRPr sz="4942" dirty="0">
              <a:latin typeface="Arial"/>
              <a:cs typeface="Arial"/>
            </a:endParaRPr>
          </a:p>
        </p:txBody>
      </p:sp>
      <p:sp>
        <p:nvSpPr>
          <p:cNvPr id="47" name="object 22">
            <a:extLst>
              <a:ext uri="{FF2B5EF4-FFF2-40B4-BE49-F238E27FC236}">
                <a16:creationId xmlns:a16="http://schemas.microsoft.com/office/drawing/2014/main" id="{7AFB8FD5-B4E1-7E70-F5A2-BE74236E8091}"/>
              </a:ext>
            </a:extLst>
          </p:cNvPr>
          <p:cNvSpPr txBox="1"/>
          <p:nvPr/>
        </p:nvSpPr>
        <p:spPr>
          <a:xfrm>
            <a:off x="1727802" y="30645063"/>
            <a:ext cx="7223757" cy="1928056"/>
          </a:xfrm>
          <a:prstGeom prst="rect">
            <a:avLst/>
          </a:prstGeom>
        </p:spPr>
        <p:txBody>
          <a:bodyPr vert="horz" wrap="square" lIns="0" tIns="68226" rIns="0" bIns="0" rtlCol="0">
            <a:spAutoFit/>
          </a:bodyPr>
          <a:lstStyle/>
          <a:p>
            <a:pPr marL="27290" marR="10916" algn="l">
              <a:lnSpc>
                <a:spcPct val="150000"/>
              </a:lnSpc>
              <a:spcBef>
                <a:spcPts val="537"/>
              </a:spcBef>
            </a:pPr>
            <a:r>
              <a:rPr lang="es-MX" sz="2800" dirty="0">
                <a:solidFill>
                  <a:srgbClr val="112A60"/>
                </a:solidFill>
                <a:latin typeface="Arial"/>
                <a:cs typeface="Arial"/>
              </a:rPr>
              <a:t>(Diseño de la Investigación, forma de datos de análisis de la información) </a:t>
            </a:r>
            <a:r>
              <a:rPr lang="es-CO" sz="2800" dirty="0">
                <a:solidFill>
                  <a:srgbClr val="112A60"/>
                </a:solidFill>
                <a:latin typeface="Arial"/>
                <a:cs typeface="Arial"/>
              </a:rPr>
              <a:t>de 100 a 130 palabras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FAE62C5-B109-6D9A-28A7-E80BC99BB3D5}"/>
              </a:ext>
            </a:extLst>
          </p:cNvPr>
          <p:cNvSpPr txBox="1"/>
          <p:nvPr/>
        </p:nvSpPr>
        <p:spPr>
          <a:xfrm>
            <a:off x="12298893" y="15752825"/>
            <a:ext cx="7774224" cy="115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9" algn="ctr"/>
            <a:r>
              <a:rPr lang="es-MX" sz="3438" spc="-21" dirty="0">
                <a:solidFill>
                  <a:schemeClr val="tx1"/>
                </a:solidFill>
                <a:latin typeface="Arial"/>
                <a:cs typeface="Arial"/>
              </a:rPr>
              <a:t>(Según objetivos calcular </a:t>
            </a:r>
          </a:p>
          <a:p>
            <a:pPr marL="2729" algn="ctr"/>
            <a:r>
              <a:rPr lang="es-MX" sz="3438" spc="-21" dirty="0">
                <a:solidFill>
                  <a:schemeClr val="tx1"/>
                </a:solidFill>
                <a:latin typeface="Arial"/>
                <a:cs typeface="Arial"/>
              </a:rPr>
              <a:t>tabla y figura)</a:t>
            </a: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C6532D9-6BA3-6644-DA59-045F80AC899F}"/>
              </a:ext>
            </a:extLst>
          </p:cNvPr>
          <p:cNvSpPr txBox="1"/>
          <p:nvPr/>
        </p:nvSpPr>
        <p:spPr>
          <a:xfrm>
            <a:off x="24894725" y="14499348"/>
            <a:ext cx="4309148" cy="790841"/>
          </a:xfrm>
          <a:prstGeom prst="rect">
            <a:avLst/>
          </a:prstGeom>
        </p:spPr>
        <p:txBody>
          <a:bodyPr vert="horz" wrap="square" lIns="0" tIns="30019" rIns="0" bIns="0" rtlCol="0">
            <a:spAutoFit/>
          </a:bodyPr>
          <a:lstStyle/>
          <a:p>
            <a:pPr marL="27290" algn="ctr">
              <a:spcBef>
                <a:spcPts val="236"/>
              </a:spcBef>
            </a:pPr>
            <a:r>
              <a:rPr lang="es-CO" sz="4800" b="1" spc="-64" dirty="0">
                <a:solidFill>
                  <a:srgbClr val="FFFFFF"/>
                </a:solidFill>
                <a:latin typeface="Arial"/>
                <a:cs typeface="Arial"/>
              </a:rPr>
              <a:t>CONCLUSIÓN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C53C6A7B-A5FF-E52A-E80D-1986787C0E66}"/>
              </a:ext>
            </a:extLst>
          </p:cNvPr>
          <p:cNvSpPr txBox="1"/>
          <p:nvPr/>
        </p:nvSpPr>
        <p:spPr>
          <a:xfrm>
            <a:off x="23377020" y="15841197"/>
            <a:ext cx="7287687" cy="1928056"/>
          </a:xfrm>
          <a:prstGeom prst="rect">
            <a:avLst/>
          </a:prstGeom>
        </p:spPr>
        <p:txBody>
          <a:bodyPr vert="horz" wrap="square" lIns="0" tIns="68226" rIns="0" bIns="0" rtlCol="0">
            <a:spAutoFit/>
          </a:bodyPr>
          <a:lstStyle/>
          <a:p>
            <a:pPr marL="27290" marR="10916" algn="l">
              <a:lnSpc>
                <a:spcPct val="150000"/>
              </a:lnSpc>
              <a:spcBef>
                <a:spcPts val="537"/>
              </a:spcBef>
            </a:pPr>
            <a:r>
              <a:rPr lang="es-CO" sz="2800" dirty="0">
                <a:solidFill>
                  <a:srgbClr val="112A60"/>
                </a:solidFill>
                <a:latin typeface="Arial"/>
                <a:cs typeface="Arial"/>
              </a:rPr>
              <a:t>(</a:t>
            </a:r>
            <a:r>
              <a:rPr lang="es-MX" sz="2800" dirty="0">
                <a:solidFill>
                  <a:srgbClr val="112A60"/>
                </a:solidFill>
              </a:rPr>
              <a:t>Debe responder a la pregunta de investigación sin agregar datos nuevos.</a:t>
            </a:r>
            <a:r>
              <a:rPr lang="es-CO" sz="2800" dirty="0">
                <a:solidFill>
                  <a:srgbClr val="112A60"/>
                </a:solidFill>
                <a:latin typeface="Arial"/>
                <a:cs typeface="Arial"/>
              </a:rPr>
              <a:t>) de 40 a 80 palabras</a:t>
            </a:r>
          </a:p>
        </p:txBody>
      </p:sp>
      <p:pic>
        <p:nvPicPr>
          <p:cNvPr id="56" name="Imagen 55" descr="Texto&#10;&#10;El contenido generado por IA puede ser incorrecto.">
            <a:extLst>
              <a:ext uri="{FF2B5EF4-FFF2-40B4-BE49-F238E27FC236}">
                <a16:creationId xmlns:a16="http://schemas.microsoft.com/office/drawing/2014/main" id="{21271D89-242A-3A7A-2B30-2BC7EA651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096" y="1108426"/>
            <a:ext cx="10515600" cy="249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143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DEL CARTEL.cdr</dc:title>
  <dc:creator>University UTE</dc:creator>
  <cp:lastModifiedBy>Graphic Design</cp:lastModifiedBy>
  <cp:revision>5</cp:revision>
  <dcterms:created xsi:type="dcterms:W3CDTF">2026-01-14T00:03:36Z</dcterms:created>
  <dcterms:modified xsi:type="dcterms:W3CDTF">2026-01-15T20:18:44Z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2026-01-13T00:00:00Z</vt:filetime>
  </property>
  <property fmtid="{D5CDD505-2E9C-101B-9397-08002B2CF9AE}" pid="3" name="Creator">
    <vt:lpwstr>CorelDRAW 2025</vt:lpwstr>
  </property>
  <property fmtid="{D5CDD505-2E9C-101B-9397-08002B2CF9AE}" pid="4" name="LastSaved">
    <vt:filetime>2026-01-14T00:00:00Z</vt:filetime>
  </property>
  <property fmtid="{D5CDD505-2E9C-101B-9397-08002B2CF9AE}" pid="5" name="Producer">
    <vt:lpwstr>Corel PDF Engine Version 26.0.0.101</vt:lpwstr>
  </property>
</Properties>
</file>